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wdp" ContentType="image/vnd.ms-photo"/>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1.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notesSlides/notesSlide17.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slideMasters/slideMaster1.xml" ContentType="application/vnd.openxmlformats-officedocument.presentationml.slideMaster+xml"/>
  <Override PartName="/ppt/notesSlides/notesSlide16.xml" ContentType="application/vnd.openxmlformats-officedocument.presentationml.notesSlide+xml"/>
  <Override PartName="/ppt/slideMasters/slideMaster2.xml" ContentType="application/vnd.openxmlformats-officedocument.presentationml.slideMaster+xml"/>
  <Override PartName="/ppt/notesSlides/notesSlide15.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6.xml" ContentType="application/vnd.openxmlformats-officedocument.presentationml.notesSlide+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2.xml" ContentType="application/vnd.openxmlformats-officedocument.presentationml.notesSlide+xml"/>
  <Override PartName="/ppt/slideLayouts/slideLayout25.xml" ContentType="application/vnd.openxmlformats-officedocument.presentationml.slideLayout+xml"/>
  <Override PartName="/ppt/slideLayouts/slideLayout23.xml" ContentType="application/vnd.openxmlformats-officedocument.presentationml.slideLayout+xml"/>
  <Override PartName="/ppt/notesSlides/notesSlide1.xml" ContentType="application/vnd.openxmlformats-officedocument.presentationml.notesSlide+xml"/>
  <Override PartName="/ppt/commentAuthors.xml" ContentType="application/vnd.openxmlformats-officedocument.presentationml.commentAuthors+xml"/>
  <Override PartName="/ppt/theme/theme1.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ustom.xml" ContentType="application/vnd.openxmlformats-officedocument.custom-properties+xml"/>
  <Override PartName="/docProps/app.xml" ContentType="application/vnd.openxmlformats-officedocument.extended-properties+xml"/>
  <Override PartName="/docProps/core.xml" ContentType="application/vnd.openxmlformats-package.core-properties+xml"/>
  <Override PartName="/ppt/revisionInfo.xml" ContentType="application/vnd.ms-powerpoint.revisioninfo+xml"/>
  <Override PartName="/ppt/changesInfos/changesInfo1.xml" ContentType="application/vnd.ms-powerpoint.changesinfo+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23"/>
  </p:notesMasterIdLst>
  <p:sldIdLst>
    <p:sldId id="256" r:id="rId3"/>
    <p:sldId id="320" r:id="rId4"/>
    <p:sldId id="322" r:id="rId5"/>
    <p:sldId id="323" r:id="rId6"/>
    <p:sldId id="309" r:id="rId7"/>
    <p:sldId id="316" r:id="rId8"/>
    <p:sldId id="257" r:id="rId9"/>
    <p:sldId id="258" r:id="rId10"/>
    <p:sldId id="260" r:id="rId11"/>
    <p:sldId id="298" r:id="rId12"/>
    <p:sldId id="299" r:id="rId13"/>
    <p:sldId id="312" r:id="rId14"/>
    <p:sldId id="286" r:id="rId15"/>
    <p:sldId id="287" r:id="rId16"/>
    <p:sldId id="288" r:id="rId17"/>
    <p:sldId id="289" r:id="rId18"/>
    <p:sldId id="314" r:id="rId19"/>
    <p:sldId id="315" r:id="rId20"/>
    <p:sldId id="303" r:id="rId21"/>
    <p:sldId id="259" r:id="rId22"/>
  </p:sldIdLst>
  <p:sldSz cx="12192000" cy="6858000"/>
  <p:notesSz cx="7099300" cy="10234613"/>
  <p:defaultTextStyle>
    <a:defPPr>
      <a:defRPr lang="it-IT"/>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DejaVu Sans"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DejaVu Sans"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DejaVu Sans"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DejaVu Sans"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DejaVu Sans"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DejaVu Sans"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DejaVu Sans"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DejaVu Sans"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DejaVu Sans" pitchFamily="34" charset="0"/>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laria Zucca" initials="IZ" lastIdx="1" clrIdx="0">
    <p:extLst>
      <p:ext uri="{19B8F6BF-5375-455C-9EA6-DF929625EA0E}">
        <p15:presenceInfo xmlns:p15="http://schemas.microsoft.com/office/powerpoint/2012/main" userId="3131c4f2653169d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17A1"/>
    <a:srgbClr val="FF3399"/>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5AD6D39-0AF8-4B40-BEE1-90796E715FD8}" v="52" dt="2023-02-14T06:17:37.69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10" autoAdjust="0"/>
    <p:restoredTop sz="75515" autoAdjust="0"/>
  </p:normalViewPr>
  <p:slideViewPr>
    <p:cSldViewPr snapToGrid="0">
      <p:cViewPr varScale="1">
        <p:scale>
          <a:sx n="84" d="100"/>
          <a:sy n="84" d="100"/>
        </p:scale>
        <p:origin x="1818" y="90"/>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commentAuthors" Target="commentAuthors.xml"/><Relationship Id="rId32" Type="http://schemas.openxmlformats.org/officeDocument/2006/relationships/customXml" Target="../customXml/item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customXml" Target="../customXml/item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laria zucca" userId="3131c4f2653169d4" providerId="LiveId" clId="{D5AD6D39-0AF8-4B40-BEE1-90796E715FD8}"/>
    <pc:docChg chg="undo redo custSel modSld">
      <pc:chgData name="ilaria zucca" userId="3131c4f2653169d4" providerId="LiveId" clId="{D5AD6D39-0AF8-4B40-BEE1-90796E715FD8}" dt="2023-02-14T06:17:37.699" v="414" actId="1037"/>
      <pc:docMkLst>
        <pc:docMk/>
      </pc:docMkLst>
      <pc:sldChg chg="modSp mod">
        <pc:chgData name="ilaria zucca" userId="3131c4f2653169d4" providerId="LiveId" clId="{D5AD6D39-0AF8-4B40-BEE1-90796E715FD8}" dt="2023-02-14T05:47:16.828" v="238" actId="20577"/>
        <pc:sldMkLst>
          <pc:docMk/>
          <pc:sldMk cId="0" sldId="297"/>
        </pc:sldMkLst>
        <pc:spChg chg="mod">
          <ac:chgData name="ilaria zucca" userId="3131c4f2653169d4" providerId="LiveId" clId="{D5AD6D39-0AF8-4B40-BEE1-90796E715FD8}" dt="2023-02-14T05:47:16.828" v="238" actId="20577"/>
          <ac:spMkLst>
            <pc:docMk/>
            <pc:sldMk cId="0" sldId="297"/>
            <ac:spMk id="31746" creationId="{19C6B290-B636-227F-D608-D2712B375A5B}"/>
          </ac:spMkLst>
        </pc:spChg>
      </pc:sldChg>
      <pc:sldChg chg="modSp mod">
        <pc:chgData name="ilaria zucca" userId="3131c4f2653169d4" providerId="LiveId" clId="{D5AD6D39-0AF8-4B40-BEE1-90796E715FD8}" dt="2023-02-14T06:07:10.265" v="279" actId="1037"/>
        <pc:sldMkLst>
          <pc:docMk/>
          <pc:sldMk cId="0" sldId="300"/>
        </pc:sldMkLst>
        <pc:spChg chg="mod">
          <ac:chgData name="ilaria zucca" userId="3131c4f2653169d4" providerId="LiveId" clId="{D5AD6D39-0AF8-4B40-BEE1-90796E715FD8}" dt="2023-02-14T06:07:10.265" v="279" actId="1037"/>
          <ac:spMkLst>
            <pc:docMk/>
            <pc:sldMk cId="0" sldId="300"/>
            <ac:spMk id="36866" creationId="{3B485D06-1F08-CCD9-6A99-10A12AFA13FC}"/>
          </ac:spMkLst>
        </pc:spChg>
        <pc:graphicFrameChg chg="mod">
          <ac:chgData name="ilaria zucca" userId="3131c4f2653169d4" providerId="LiveId" clId="{D5AD6D39-0AF8-4B40-BEE1-90796E715FD8}" dt="2023-02-14T06:06:49.246" v="272" actId="1076"/>
          <ac:graphicFrameMkLst>
            <pc:docMk/>
            <pc:sldMk cId="0" sldId="300"/>
            <ac:graphicFrameMk id="6" creationId="{F57F5318-7557-BCBC-CAD0-A42EDB047441}"/>
          </ac:graphicFrameMkLst>
        </pc:graphicFrameChg>
        <pc:picChg chg="mod">
          <ac:chgData name="ilaria zucca" userId="3131c4f2653169d4" providerId="LiveId" clId="{D5AD6D39-0AF8-4B40-BEE1-90796E715FD8}" dt="2023-02-14T06:06:53.693" v="273" actId="1076"/>
          <ac:picMkLst>
            <pc:docMk/>
            <pc:sldMk cId="0" sldId="300"/>
            <ac:picMk id="36867" creationId="{DAECF771-5E3D-3C36-747F-15D11A4C25AC}"/>
          </ac:picMkLst>
        </pc:picChg>
      </pc:sldChg>
      <pc:sldChg chg="modSp">
        <pc:chgData name="ilaria zucca" userId="3131c4f2653169d4" providerId="LiveId" clId="{D5AD6D39-0AF8-4B40-BEE1-90796E715FD8}" dt="2023-02-14T05:42:04.489" v="1" actId="20577"/>
        <pc:sldMkLst>
          <pc:docMk/>
          <pc:sldMk cId="0" sldId="301"/>
        </pc:sldMkLst>
        <pc:spChg chg="mod">
          <ac:chgData name="ilaria zucca" userId="3131c4f2653169d4" providerId="LiveId" clId="{D5AD6D39-0AF8-4B40-BEE1-90796E715FD8}" dt="2023-02-14T05:42:04.489" v="1" actId="20577"/>
          <ac:spMkLst>
            <pc:docMk/>
            <pc:sldMk cId="0" sldId="301"/>
            <ac:spMk id="9" creationId="{FFC01335-A2F7-F1F9-7E58-BE4061CD9805}"/>
          </ac:spMkLst>
        </pc:spChg>
      </pc:sldChg>
      <pc:sldChg chg="modSp mod">
        <pc:chgData name="ilaria zucca" userId="3131c4f2653169d4" providerId="LiveId" clId="{D5AD6D39-0AF8-4B40-BEE1-90796E715FD8}" dt="2023-02-14T05:42:24.146" v="2" actId="1076"/>
        <pc:sldMkLst>
          <pc:docMk/>
          <pc:sldMk cId="0" sldId="303"/>
        </pc:sldMkLst>
        <pc:spChg chg="mod">
          <ac:chgData name="ilaria zucca" userId="3131c4f2653169d4" providerId="LiveId" clId="{D5AD6D39-0AF8-4B40-BEE1-90796E715FD8}" dt="2023-02-14T05:42:24.146" v="2" actId="1076"/>
          <ac:spMkLst>
            <pc:docMk/>
            <pc:sldMk cId="0" sldId="303"/>
            <ac:spMk id="8" creationId="{E4ACA1C6-99A7-044F-00A4-240216491C9F}"/>
          </ac:spMkLst>
        </pc:spChg>
      </pc:sldChg>
      <pc:sldChg chg="delSp modSp mod modNotesTx">
        <pc:chgData name="ilaria zucca" userId="3131c4f2653169d4" providerId="LiveId" clId="{D5AD6D39-0AF8-4B40-BEE1-90796E715FD8}" dt="2023-02-14T06:15:42.883" v="363" actId="1076"/>
        <pc:sldMkLst>
          <pc:docMk/>
          <pc:sldMk cId="0" sldId="304"/>
        </pc:sldMkLst>
        <pc:spChg chg="del mod">
          <ac:chgData name="ilaria zucca" userId="3131c4f2653169d4" providerId="LiveId" clId="{D5AD6D39-0AF8-4B40-BEE1-90796E715FD8}" dt="2023-02-14T06:14:12.912" v="281" actId="478"/>
          <ac:spMkLst>
            <pc:docMk/>
            <pc:sldMk cId="0" sldId="304"/>
            <ac:spMk id="7" creationId="{9C2DF0D4-7896-003A-F2E6-D2889BA732A1}"/>
          </ac:spMkLst>
        </pc:spChg>
        <pc:spChg chg="mod">
          <ac:chgData name="ilaria zucca" userId="3131c4f2653169d4" providerId="LiveId" clId="{D5AD6D39-0AF8-4B40-BEE1-90796E715FD8}" dt="2023-02-14T06:15:42.883" v="363" actId="1076"/>
          <ac:spMkLst>
            <pc:docMk/>
            <pc:sldMk cId="0" sldId="304"/>
            <ac:spMk id="43010" creationId="{2D6BFC41-DDE7-9FB5-297A-6B083B48E52C}"/>
          </ac:spMkLst>
        </pc:spChg>
        <pc:picChg chg="mod">
          <ac:chgData name="ilaria zucca" userId="3131c4f2653169d4" providerId="LiveId" clId="{D5AD6D39-0AF8-4B40-BEE1-90796E715FD8}" dt="2023-02-14T06:15:18.670" v="358" actId="1036"/>
          <ac:picMkLst>
            <pc:docMk/>
            <pc:sldMk cId="0" sldId="304"/>
            <ac:picMk id="43011" creationId="{3FBAF795-60FB-DCC6-4AD6-4B4BD3DE9BD7}"/>
          </ac:picMkLst>
        </pc:picChg>
      </pc:sldChg>
      <pc:sldChg chg="modSp mod">
        <pc:chgData name="ilaria zucca" userId="3131c4f2653169d4" providerId="LiveId" clId="{D5AD6D39-0AF8-4B40-BEE1-90796E715FD8}" dt="2023-02-14T06:17:28.081" v="397" actId="1036"/>
        <pc:sldMkLst>
          <pc:docMk/>
          <pc:sldMk cId="0" sldId="305"/>
        </pc:sldMkLst>
        <pc:spChg chg="mod">
          <ac:chgData name="ilaria zucca" userId="3131c4f2653169d4" providerId="LiveId" clId="{D5AD6D39-0AF8-4B40-BEE1-90796E715FD8}" dt="2023-02-14T06:17:15.639" v="380" actId="1036"/>
          <ac:spMkLst>
            <pc:docMk/>
            <pc:sldMk cId="0" sldId="305"/>
            <ac:spMk id="4" creationId="{3062CB4B-DB0D-9445-2897-DE1092236750}"/>
          </ac:spMkLst>
        </pc:spChg>
        <pc:spChg chg="mod">
          <ac:chgData name="ilaria zucca" userId="3131c4f2653169d4" providerId="LiveId" clId="{D5AD6D39-0AF8-4B40-BEE1-90796E715FD8}" dt="2023-02-14T06:17:09.164" v="371" actId="1076"/>
          <ac:spMkLst>
            <pc:docMk/>
            <pc:sldMk cId="0" sldId="305"/>
            <ac:spMk id="5" creationId="{E56365A9-F828-11A0-96AE-49800E88AB9E}"/>
          </ac:spMkLst>
        </pc:spChg>
        <pc:spChg chg="mod">
          <ac:chgData name="ilaria zucca" userId="3131c4f2653169d4" providerId="LiveId" clId="{D5AD6D39-0AF8-4B40-BEE1-90796E715FD8}" dt="2023-02-14T06:17:20.216" v="391" actId="20577"/>
          <ac:spMkLst>
            <pc:docMk/>
            <pc:sldMk cId="0" sldId="305"/>
            <ac:spMk id="45058" creationId="{0835300F-F8CF-1AAD-2105-4EEF92772306}"/>
          </ac:spMkLst>
        </pc:spChg>
        <pc:picChg chg="mod">
          <ac:chgData name="ilaria zucca" userId="3131c4f2653169d4" providerId="LiveId" clId="{D5AD6D39-0AF8-4B40-BEE1-90796E715FD8}" dt="2023-02-14T06:17:28.081" v="397" actId="1036"/>
          <ac:picMkLst>
            <pc:docMk/>
            <pc:sldMk cId="0" sldId="305"/>
            <ac:picMk id="45061" creationId="{4267BF1E-09DA-5B81-91FD-6E3CE2EB9314}"/>
          </ac:picMkLst>
        </pc:picChg>
      </pc:sldChg>
      <pc:sldChg chg="modSp">
        <pc:chgData name="ilaria zucca" userId="3131c4f2653169d4" providerId="LiveId" clId="{D5AD6D39-0AF8-4B40-BEE1-90796E715FD8}" dt="2023-02-14T06:17:33.355" v="409" actId="1037"/>
        <pc:sldMkLst>
          <pc:docMk/>
          <pc:sldMk cId="0" sldId="306"/>
        </pc:sldMkLst>
        <pc:picChg chg="mod">
          <ac:chgData name="ilaria zucca" userId="3131c4f2653169d4" providerId="LiveId" clId="{D5AD6D39-0AF8-4B40-BEE1-90796E715FD8}" dt="2023-02-14T06:17:33.355" v="409" actId="1037"/>
          <ac:picMkLst>
            <pc:docMk/>
            <pc:sldMk cId="0" sldId="306"/>
            <ac:picMk id="47109" creationId="{333571E2-80FB-20D8-B06E-76EA0D8E446B}"/>
          </ac:picMkLst>
        </pc:picChg>
      </pc:sldChg>
      <pc:sldChg chg="modSp">
        <pc:chgData name="ilaria zucca" userId="3131c4f2653169d4" providerId="LiveId" clId="{D5AD6D39-0AF8-4B40-BEE1-90796E715FD8}" dt="2023-02-14T06:17:37.699" v="414" actId="1037"/>
        <pc:sldMkLst>
          <pc:docMk/>
          <pc:sldMk cId="0" sldId="307"/>
        </pc:sldMkLst>
        <pc:picChg chg="mod">
          <ac:chgData name="ilaria zucca" userId="3131c4f2653169d4" providerId="LiveId" clId="{D5AD6D39-0AF8-4B40-BEE1-90796E715FD8}" dt="2023-02-14T06:17:37.699" v="414" actId="1037"/>
          <ac:picMkLst>
            <pc:docMk/>
            <pc:sldMk cId="0" sldId="307"/>
            <ac:picMk id="48131" creationId="{69857BB0-D311-A75D-E88A-1F6F03496861}"/>
          </ac:picMkLst>
        </pc:pic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2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4" name="PlaceHolder 1">
            <a:extLst>
              <a:ext uri="{FF2B5EF4-FFF2-40B4-BE49-F238E27FC236}">
                <a16:creationId xmlns:a16="http://schemas.microsoft.com/office/drawing/2014/main" xmlns="" id="{DC7EC768-4B74-307B-A970-57B6B6129964}"/>
              </a:ext>
            </a:extLst>
          </p:cNvPr>
          <p:cNvSpPr>
            <a:spLocks noGrp="1" noRot="1" noChangeAspect="1"/>
          </p:cNvSpPr>
          <p:nvPr>
            <p:ph type="sldImg"/>
          </p:nvPr>
        </p:nvSpPr>
        <p:spPr>
          <a:xfrm>
            <a:off x="-74613" y="909638"/>
            <a:ext cx="7974013" cy="4486275"/>
          </a:xfrm>
          <a:prstGeom prst="rect">
            <a:avLst/>
          </a:prstGeom>
        </p:spPr>
        <p:txBody>
          <a:bodyPr lIns="0" tIns="0" rIns="0" bIns="0" anchor="ctr">
            <a:noAutofit/>
          </a:bodyPr>
          <a:lstStyle/>
          <a:p>
            <a:pPr lvl="0"/>
            <a:r>
              <a:rPr lang="it-IT" noProof="0"/>
              <a:t> __ ____ ___ ________ __ ___________</a:t>
            </a:r>
          </a:p>
        </p:txBody>
      </p:sp>
      <p:sp>
        <p:nvSpPr>
          <p:cNvPr id="115" name="PlaceHolder 2">
            <a:extLst>
              <a:ext uri="{FF2B5EF4-FFF2-40B4-BE49-F238E27FC236}">
                <a16:creationId xmlns:a16="http://schemas.microsoft.com/office/drawing/2014/main" xmlns="" id="{865764DF-51F0-7DEC-AA9B-A91BD784FFBF}"/>
              </a:ext>
            </a:extLst>
          </p:cNvPr>
          <p:cNvSpPr>
            <a:spLocks noGrp="1"/>
          </p:cNvSpPr>
          <p:nvPr>
            <p:ph type="body"/>
          </p:nvPr>
        </p:nvSpPr>
        <p:spPr>
          <a:xfrm>
            <a:off x="782638" y="5684838"/>
            <a:ext cx="6261100" cy="5384800"/>
          </a:xfrm>
          <a:prstGeom prst="rect">
            <a:avLst/>
          </a:prstGeom>
        </p:spPr>
        <p:txBody>
          <a:bodyPr lIns="0" tIns="0" rIns="0" bIns="0">
            <a:noAutofit/>
          </a:bodyPr>
          <a:lstStyle/>
          <a:p>
            <a:pPr lvl="0"/>
            <a:r>
              <a:rPr lang="it-IT" noProof="0"/>
              <a:t>Fai clic per modificare il formato delle note</a:t>
            </a:r>
          </a:p>
        </p:txBody>
      </p:sp>
      <p:sp>
        <p:nvSpPr>
          <p:cNvPr id="116" name="PlaceHolder 3">
            <a:extLst>
              <a:ext uri="{FF2B5EF4-FFF2-40B4-BE49-F238E27FC236}">
                <a16:creationId xmlns:a16="http://schemas.microsoft.com/office/drawing/2014/main" xmlns="" id="{5555905D-B67F-5C42-AF3B-95AD82BC2792}"/>
              </a:ext>
            </a:extLst>
          </p:cNvPr>
          <p:cNvSpPr>
            <a:spLocks noGrp="1"/>
          </p:cNvSpPr>
          <p:nvPr>
            <p:ph type="hdr"/>
          </p:nvPr>
        </p:nvSpPr>
        <p:spPr>
          <a:xfrm>
            <a:off x="0" y="0"/>
            <a:ext cx="3395663" cy="598488"/>
          </a:xfrm>
          <a:prstGeom prst="rect">
            <a:avLst/>
          </a:prstGeom>
        </p:spPr>
        <p:txBody>
          <a:bodyPr lIns="0" tIns="0" rIns="0" bIns="0">
            <a:noAutofit/>
          </a:bodyPr>
          <a:lstStyle>
            <a:lvl1pPr eaLnBrk="1" fontAlgn="auto" hangingPunct="1">
              <a:spcBef>
                <a:spcPts val="0"/>
              </a:spcBef>
              <a:spcAft>
                <a:spcPts val="0"/>
              </a:spcAft>
              <a:defRPr sz="1500" spc="-1">
                <a:latin typeface="Times New Roman"/>
                <a:cs typeface="+mn-cs"/>
              </a:defRPr>
            </a:lvl1pPr>
          </a:lstStyle>
          <a:p>
            <a:pPr>
              <a:defRPr/>
            </a:pPr>
            <a:r>
              <a:rPr lang="it-IT"/>
              <a:t>&lt;intestazione&gt;</a:t>
            </a:r>
          </a:p>
        </p:txBody>
      </p:sp>
      <p:sp>
        <p:nvSpPr>
          <p:cNvPr id="117" name="PlaceHolder 4">
            <a:extLst>
              <a:ext uri="{FF2B5EF4-FFF2-40B4-BE49-F238E27FC236}">
                <a16:creationId xmlns:a16="http://schemas.microsoft.com/office/drawing/2014/main" xmlns="" id="{45A97734-66FA-BEC9-AA9B-1F4B9734A9DB}"/>
              </a:ext>
            </a:extLst>
          </p:cNvPr>
          <p:cNvSpPr>
            <a:spLocks noGrp="1"/>
          </p:cNvSpPr>
          <p:nvPr>
            <p:ph type="dt"/>
          </p:nvPr>
        </p:nvSpPr>
        <p:spPr>
          <a:xfrm>
            <a:off x="4429125" y="0"/>
            <a:ext cx="3397250" cy="598488"/>
          </a:xfrm>
          <a:prstGeom prst="rect">
            <a:avLst/>
          </a:prstGeom>
        </p:spPr>
        <p:txBody>
          <a:bodyPr lIns="0" tIns="0" rIns="0" bIns="0">
            <a:noAutofit/>
          </a:bodyPr>
          <a:lstStyle>
            <a:lvl1pPr algn="r" eaLnBrk="1" fontAlgn="auto" hangingPunct="1">
              <a:spcBef>
                <a:spcPts val="0"/>
              </a:spcBef>
              <a:spcAft>
                <a:spcPts val="0"/>
              </a:spcAft>
              <a:defRPr sz="1500" spc="-1">
                <a:latin typeface="Times New Roman"/>
                <a:cs typeface="+mn-cs"/>
              </a:defRPr>
            </a:lvl1pPr>
          </a:lstStyle>
          <a:p>
            <a:pPr>
              <a:defRPr/>
            </a:pPr>
            <a:r>
              <a:rPr lang="it-IT"/>
              <a:t>&lt;data/ora&gt;</a:t>
            </a:r>
          </a:p>
        </p:txBody>
      </p:sp>
      <p:sp>
        <p:nvSpPr>
          <p:cNvPr id="118" name="PlaceHolder 5">
            <a:extLst>
              <a:ext uri="{FF2B5EF4-FFF2-40B4-BE49-F238E27FC236}">
                <a16:creationId xmlns:a16="http://schemas.microsoft.com/office/drawing/2014/main" xmlns="" id="{F0CB7C52-F96D-22D5-5E74-BC8A3DA4842C}"/>
              </a:ext>
            </a:extLst>
          </p:cNvPr>
          <p:cNvSpPr>
            <a:spLocks noGrp="1"/>
          </p:cNvSpPr>
          <p:nvPr>
            <p:ph type="ftr"/>
          </p:nvPr>
        </p:nvSpPr>
        <p:spPr>
          <a:xfrm>
            <a:off x="0" y="11369675"/>
            <a:ext cx="3395663" cy="596900"/>
          </a:xfrm>
          <a:prstGeom prst="rect">
            <a:avLst/>
          </a:prstGeom>
        </p:spPr>
        <p:txBody>
          <a:bodyPr lIns="0" tIns="0" rIns="0" bIns="0" anchor="b">
            <a:noAutofit/>
          </a:bodyPr>
          <a:lstStyle>
            <a:lvl1pPr eaLnBrk="1" fontAlgn="auto" hangingPunct="1">
              <a:spcBef>
                <a:spcPts val="0"/>
              </a:spcBef>
              <a:spcAft>
                <a:spcPts val="0"/>
              </a:spcAft>
              <a:defRPr sz="1500" spc="-1">
                <a:latin typeface="Times New Roman"/>
                <a:cs typeface="+mn-cs"/>
              </a:defRPr>
            </a:lvl1pPr>
          </a:lstStyle>
          <a:p>
            <a:pPr>
              <a:defRPr/>
            </a:pPr>
            <a:r>
              <a:rPr lang="it-IT"/>
              <a:t>&lt;piè di pagina&gt;</a:t>
            </a:r>
          </a:p>
        </p:txBody>
      </p:sp>
      <p:sp>
        <p:nvSpPr>
          <p:cNvPr id="119" name="PlaceHolder 6">
            <a:extLst>
              <a:ext uri="{FF2B5EF4-FFF2-40B4-BE49-F238E27FC236}">
                <a16:creationId xmlns:a16="http://schemas.microsoft.com/office/drawing/2014/main" xmlns="" id="{428595BE-ADAC-7941-2CC1-64621D48D8D4}"/>
              </a:ext>
            </a:extLst>
          </p:cNvPr>
          <p:cNvSpPr>
            <a:spLocks noGrp="1"/>
          </p:cNvSpPr>
          <p:nvPr>
            <p:ph type="sldNum"/>
          </p:nvPr>
        </p:nvSpPr>
        <p:spPr>
          <a:xfrm>
            <a:off x="4429125" y="11369675"/>
            <a:ext cx="3397250" cy="596900"/>
          </a:xfrm>
          <a:prstGeom prst="rect">
            <a:avLst/>
          </a:prstGeom>
        </p:spPr>
        <p:txBody>
          <a:bodyPr vert="horz" wrap="square" lIns="0" tIns="0" rIns="0" bIns="0" numCol="1" anchor="b" anchorCtr="0" compatLnSpc="1">
            <a:prstTxWarp prst="textNoShape">
              <a:avLst/>
            </a:prstTxWarp>
            <a:noAutofit/>
          </a:bodyPr>
          <a:lstStyle>
            <a:lvl1pPr algn="r" eaLnBrk="1" hangingPunct="1">
              <a:defRPr sz="1500">
                <a:latin typeface="Times New Roman" panose="02020603050405020304" pitchFamily="18" charset="0"/>
              </a:defRPr>
            </a:lvl1pPr>
          </a:lstStyle>
          <a:p>
            <a:fld id="{9D7FC5A5-0D85-47B2-B878-FFEA03BCC1FB}" type="slidenum">
              <a:rPr lang="it-IT" altLang="it-IT"/>
              <a:pPr/>
              <a:t>‹N›</a:t>
            </a:fld>
            <a:endParaRPr lang="it-IT" altLang="it-IT"/>
          </a:p>
        </p:txBody>
      </p:sp>
    </p:spTree>
    <p:extLst>
      <p:ext uri="{BB962C8B-B14F-4D97-AF65-F5344CB8AC3E}">
        <p14:creationId xmlns:p14="http://schemas.microsoft.com/office/powerpoint/2010/main" val="218256033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742950" indent="-285750" algn="l" rtl="0" fontAlgn="base">
      <a:spcBef>
        <a:spcPct val="30000"/>
      </a:spcBef>
      <a:spcAft>
        <a:spcPct val="0"/>
      </a:spcAft>
      <a:defRPr sz="1200" kern="1200">
        <a:solidFill>
          <a:schemeClr val="tx1"/>
        </a:solidFill>
        <a:latin typeface="+mn-lt"/>
        <a:ea typeface="+mn-ea"/>
        <a:cs typeface="+mn-cs"/>
      </a:defRPr>
    </a:lvl2pPr>
    <a:lvl3pPr marL="1143000" indent="-228600" algn="l" rtl="0" fontAlgn="base">
      <a:spcBef>
        <a:spcPct val="30000"/>
      </a:spcBef>
      <a:spcAft>
        <a:spcPct val="0"/>
      </a:spcAft>
      <a:defRPr sz="1200" kern="1200">
        <a:solidFill>
          <a:schemeClr val="tx1"/>
        </a:solidFill>
        <a:latin typeface="+mn-lt"/>
        <a:ea typeface="+mn-ea"/>
        <a:cs typeface="+mn-cs"/>
      </a:defRPr>
    </a:lvl3pPr>
    <a:lvl4pPr marL="1600200" indent="-228600" algn="l" rtl="0" fontAlgn="base">
      <a:spcBef>
        <a:spcPct val="30000"/>
      </a:spcBef>
      <a:spcAft>
        <a:spcPct val="0"/>
      </a:spcAft>
      <a:defRPr sz="1200" kern="1200">
        <a:solidFill>
          <a:schemeClr val="tx1"/>
        </a:solidFill>
        <a:latin typeface="+mn-lt"/>
        <a:ea typeface="+mn-ea"/>
        <a:cs typeface="+mn-cs"/>
      </a:defRPr>
    </a:lvl4pPr>
    <a:lvl5pPr marL="2057400" indent="-2286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LA COLTIVAZIONE, RACCOLTA E LAVORAZIONE DELL’UVA è TRA LE PRIME </a:t>
            </a:r>
            <a:r>
              <a:rPr lang="it-IT" dirty="0" err="1"/>
              <a:t>ATTIVITà</a:t>
            </a:r>
            <a:r>
              <a:rPr lang="it-IT" dirty="0"/>
              <a:t> AGRICOLE DEL TERRITORIO </a:t>
            </a:r>
          </a:p>
        </p:txBody>
      </p:sp>
      <p:sp>
        <p:nvSpPr>
          <p:cNvPr id="4" name="Segnaposto numero diapositiva 3"/>
          <p:cNvSpPr>
            <a:spLocks noGrp="1"/>
          </p:cNvSpPr>
          <p:nvPr>
            <p:ph type="sldNum"/>
          </p:nvPr>
        </p:nvSpPr>
        <p:spPr/>
        <p:txBody>
          <a:bodyPr/>
          <a:lstStyle/>
          <a:p>
            <a:fld id="{9D7FC5A5-0D85-47B2-B878-FFEA03BCC1FB}" type="slidenum">
              <a:rPr lang="it-IT" altLang="it-IT" smtClean="0"/>
              <a:pPr/>
              <a:t>3</a:t>
            </a:fld>
            <a:endParaRPr lang="it-IT" altLang="it-IT"/>
          </a:p>
        </p:txBody>
      </p:sp>
    </p:spTree>
    <p:extLst>
      <p:ext uri="{BB962C8B-B14F-4D97-AF65-F5344CB8AC3E}">
        <p14:creationId xmlns:p14="http://schemas.microsoft.com/office/powerpoint/2010/main" val="38400082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egnaposto immagine diapositiva 1">
            <a:extLst>
              <a:ext uri="{FF2B5EF4-FFF2-40B4-BE49-F238E27FC236}">
                <a16:creationId xmlns:a16="http://schemas.microsoft.com/office/drawing/2014/main" xmlns="" id="{52E7F123-704D-7555-836E-F691AA6D8207}"/>
              </a:ext>
            </a:extLst>
          </p:cNvPr>
          <p:cNvSpPr>
            <a:spLocks noGrp="1" noRot="1" noChangeAspect="1" noTextEdit="1"/>
          </p:cNvSpPr>
          <p:nvPr>
            <p:ph type="sldImg"/>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37891" name="Segnaposto note 2">
            <a:extLst>
              <a:ext uri="{FF2B5EF4-FFF2-40B4-BE49-F238E27FC236}">
                <a16:creationId xmlns:a16="http://schemas.microsoft.com/office/drawing/2014/main" xmlns="" id="{91073925-ACB3-B9EE-2593-483221DABA3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fontAlgn="auto">
              <a:spcBef>
                <a:spcPts val="0"/>
              </a:spcBef>
              <a:spcAft>
                <a:spcPts val="0"/>
              </a:spcAft>
              <a:defRPr/>
            </a:pPr>
            <a:r>
              <a:rPr lang="it-IT" b="1" spc="-1" dirty="0">
                <a:latin typeface="Verdana"/>
                <a:ea typeface="Verdana"/>
              </a:rPr>
              <a:t>Requisiti in campo: -</a:t>
            </a:r>
            <a:r>
              <a:rPr lang="it-IT" spc="-1" dirty="0">
                <a:latin typeface="Verdana"/>
                <a:ea typeface="Verdana"/>
              </a:rPr>
              <a:t>acqua in campo, cassetta di primo soccorso, individuazione di locali o spazi protetti </a:t>
            </a:r>
            <a:r>
              <a:rPr lang="it-IT" i="1" spc="-1" dirty="0">
                <a:latin typeface="Verdana"/>
                <a:ea typeface="Verdana"/>
              </a:rPr>
              <a:t>(servizi igienici facilmente accessibili o raggiungibili); -</a:t>
            </a:r>
            <a:r>
              <a:rPr lang="it-IT" spc="-1" dirty="0">
                <a:latin typeface="Verdana"/>
                <a:ea typeface="Verdana"/>
              </a:rPr>
              <a:t>individuazione di preposti (consapevoli), addetti al primo soccorso e all’emergenza</a:t>
            </a:r>
            <a:r>
              <a:rPr lang="it-IT" spc="-1" dirty="0"/>
              <a:t>; -</a:t>
            </a:r>
            <a:r>
              <a:rPr lang="it-IT" spc="-1" dirty="0">
                <a:latin typeface="Verdana"/>
                <a:ea typeface="Verdana"/>
              </a:rPr>
              <a:t>telefono cellulare per l’immediata chiamata di emergenza </a:t>
            </a:r>
            <a:r>
              <a:rPr lang="it-IT" i="1" spc="-1" dirty="0">
                <a:latin typeface="Verdana"/>
                <a:ea typeface="Verdana"/>
              </a:rPr>
              <a:t>(georeferenziazione necessaria – APP 112 WHERE AREU)</a:t>
            </a:r>
            <a:endParaRPr lang="it-IT" spc="-1" dirty="0"/>
          </a:p>
        </p:txBody>
      </p:sp>
      <p:sp>
        <p:nvSpPr>
          <p:cNvPr id="37892" name="Segnaposto numero diapositiva 3">
            <a:extLst>
              <a:ext uri="{FF2B5EF4-FFF2-40B4-BE49-F238E27FC236}">
                <a16:creationId xmlns:a16="http://schemas.microsoft.com/office/drawing/2014/main" xmlns="" id="{5CDE93ED-2C4A-0087-66AA-63E47E16DF8F}"/>
              </a:ext>
            </a:extLst>
          </p:cNvPr>
          <p:cNvSpPr>
            <a:spLocks noGrp="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DejaVu Sans" pitchFamily="34" charset="0"/>
              </a:defRPr>
            </a:lvl1pPr>
            <a:lvl2pPr marL="716798" indent="-275692">
              <a:defRPr>
                <a:solidFill>
                  <a:schemeClr val="tx1"/>
                </a:solidFill>
                <a:latin typeface="Arial" panose="020B0604020202020204" pitchFamily="34" charset="0"/>
                <a:cs typeface="DejaVu Sans" pitchFamily="34" charset="0"/>
              </a:defRPr>
            </a:lvl2pPr>
            <a:lvl3pPr marL="1102766" indent="-220553">
              <a:defRPr>
                <a:solidFill>
                  <a:schemeClr val="tx1"/>
                </a:solidFill>
                <a:latin typeface="Arial" panose="020B0604020202020204" pitchFamily="34" charset="0"/>
                <a:cs typeface="DejaVu Sans" pitchFamily="34" charset="0"/>
              </a:defRPr>
            </a:lvl3pPr>
            <a:lvl4pPr marL="1543873" indent="-220553">
              <a:defRPr>
                <a:solidFill>
                  <a:schemeClr val="tx1"/>
                </a:solidFill>
                <a:latin typeface="Arial" panose="020B0604020202020204" pitchFamily="34" charset="0"/>
                <a:cs typeface="DejaVu Sans" pitchFamily="34" charset="0"/>
              </a:defRPr>
            </a:lvl4pPr>
            <a:lvl5pPr marL="1984980" indent="-220553">
              <a:defRPr>
                <a:solidFill>
                  <a:schemeClr val="tx1"/>
                </a:solidFill>
                <a:latin typeface="Arial" panose="020B0604020202020204" pitchFamily="34" charset="0"/>
                <a:cs typeface="DejaVu Sans" pitchFamily="34" charset="0"/>
              </a:defRPr>
            </a:lvl5pPr>
            <a:lvl6pPr marL="2426086" indent="-220553" fontAlgn="base">
              <a:spcBef>
                <a:spcPct val="0"/>
              </a:spcBef>
              <a:spcAft>
                <a:spcPct val="0"/>
              </a:spcAft>
              <a:defRPr>
                <a:solidFill>
                  <a:schemeClr val="tx1"/>
                </a:solidFill>
                <a:latin typeface="Arial" panose="020B0604020202020204" pitchFamily="34" charset="0"/>
                <a:cs typeface="DejaVu Sans" pitchFamily="34" charset="0"/>
              </a:defRPr>
            </a:lvl6pPr>
            <a:lvl7pPr marL="2867193" indent="-220553" fontAlgn="base">
              <a:spcBef>
                <a:spcPct val="0"/>
              </a:spcBef>
              <a:spcAft>
                <a:spcPct val="0"/>
              </a:spcAft>
              <a:defRPr>
                <a:solidFill>
                  <a:schemeClr val="tx1"/>
                </a:solidFill>
                <a:latin typeface="Arial" panose="020B0604020202020204" pitchFamily="34" charset="0"/>
                <a:cs typeface="DejaVu Sans" pitchFamily="34" charset="0"/>
              </a:defRPr>
            </a:lvl7pPr>
            <a:lvl8pPr marL="3308299" indent="-220553" fontAlgn="base">
              <a:spcBef>
                <a:spcPct val="0"/>
              </a:spcBef>
              <a:spcAft>
                <a:spcPct val="0"/>
              </a:spcAft>
              <a:defRPr>
                <a:solidFill>
                  <a:schemeClr val="tx1"/>
                </a:solidFill>
                <a:latin typeface="Arial" panose="020B0604020202020204" pitchFamily="34" charset="0"/>
                <a:cs typeface="DejaVu Sans" pitchFamily="34" charset="0"/>
              </a:defRPr>
            </a:lvl8pPr>
            <a:lvl9pPr marL="3749406" indent="-220553" fontAlgn="base">
              <a:spcBef>
                <a:spcPct val="0"/>
              </a:spcBef>
              <a:spcAft>
                <a:spcPct val="0"/>
              </a:spcAft>
              <a:defRPr>
                <a:solidFill>
                  <a:schemeClr val="tx1"/>
                </a:solidFill>
                <a:latin typeface="Arial" panose="020B0604020202020204" pitchFamily="34" charset="0"/>
                <a:cs typeface="DejaVu Sans" pitchFamily="34" charset="0"/>
              </a:defRPr>
            </a:lvl9pPr>
          </a:lstStyle>
          <a:p>
            <a:pPr algn="l"/>
            <a:fld id="{82FFB0DE-FB22-4177-8E18-B6097FFB6259}" type="slidenum">
              <a:rPr lang="it-IT" altLang="it-IT" sz="1700"/>
              <a:pPr algn="l"/>
              <a:t>12</a:t>
            </a:fld>
            <a:endParaRPr lang="it-IT" altLang="it-IT" sz="1700"/>
          </a:p>
        </p:txBody>
      </p:sp>
    </p:spTree>
    <p:extLst>
      <p:ext uri="{BB962C8B-B14F-4D97-AF65-F5344CB8AC3E}">
        <p14:creationId xmlns:p14="http://schemas.microsoft.com/office/powerpoint/2010/main" val="5571489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p:nvPr>
        </p:nvSpPr>
        <p:spPr/>
        <p:txBody>
          <a:bodyPr/>
          <a:lstStyle/>
          <a:p>
            <a:fld id="{9D7FC5A5-0D85-47B2-B878-FFEA03BCC1FB}" type="slidenum">
              <a:rPr lang="it-IT" altLang="it-IT" smtClean="0"/>
              <a:pPr/>
              <a:t>13</a:t>
            </a:fld>
            <a:endParaRPr lang="it-IT" altLang="it-IT"/>
          </a:p>
        </p:txBody>
      </p:sp>
    </p:spTree>
    <p:extLst>
      <p:ext uri="{BB962C8B-B14F-4D97-AF65-F5344CB8AC3E}">
        <p14:creationId xmlns:p14="http://schemas.microsoft.com/office/powerpoint/2010/main" val="3842385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p:nvPr>
        </p:nvSpPr>
        <p:spPr/>
        <p:txBody>
          <a:bodyPr/>
          <a:lstStyle/>
          <a:p>
            <a:fld id="{9D7FC5A5-0D85-47B2-B878-FFEA03BCC1FB}" type="slidenum">
              <a:rPr lang="it-IT" altLang="it-IT" smtClean="0"/>
              <a:pPr/>
              <a:t>14</a:t>
            </a:fld>
            <a:endParaRPr lang="it-IT" altLang="it-IT"/>
          </a:p>
        </p:txBody>
      </p:sp>
    </p:spTree>
    <p:extLst>
      <p:ext uri="{BB962C8B-B14F-4D97-AF65-F5344CB8AC3E}">
        <p14:creationId xmlns:p14="http://schemas.microsoft.com/office/powerpoint/2010/main" val="27737970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p:nvPr>
        </p:nvSpPr>
        <p:spPr/>
        <p:txBody>
          <a:bodyPr/>
          <a:lstStyle/>
          <a:p>
            <a:fld id="{9D7FC5A5-0D85-47B2-B878-FFEA03BCC1FB}" type="slidenum">
              <a:rPr lang="it-IT" altLang="it-IT" smtClean="0"/>
              <a:pPr/>
              <a:t>15</a:t>
            </a:fld>
            <a:endParaRPr lang="it-IT" altLang="it-IT"/>
          </a:p>
        </p:txBody>
      </p:sp>
    </p:spTree>
    <p:extLst>
      <p:ext uri="{BB962C8B-B14F-4D97-AF65-F5344CB8AC3E}">
        <p14:creationId xmlns:p14="http://schemas.microsoft.com/office/powerpoint/2010/main" val="5129097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p:nvPr>
        </p:nvSpPr>
        <p:spPr/>
        <p:txBody>
          <a:bodyPr/>
          <a:lstStyle/>
          <a:p>
            <a:fld id="{9D7FC5A5-0D85-47B2-B878-FFEA03BCC1FB}" type="slidenum">
              <a:rPr lang="it-IT" altLang="it-IT" smtClean="0"/>
              <a:pPr/>
              <a:t>16</a:t>
            </a:fld>
            <a:endParaRPr lang="it-IT" altLang="it-IT"/>
          </a:p>
        </p:txBody>
      </p:sp>
    </p:spTree>
    <p:extLst>
      <p:ext uri="{BB962C8B-B14F-4D97-AF65-F5344CB8AC3E}">
        <p14:creationId xmlns:p14="http://schemas.microsoft.com/office/powerpoint/2010/main" val="14317308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defTabSz="882213">
              <a:defRPr/>
            </a:pPr>
            <a:r>
              <a:rPr lang="it-IT" altLang="it-IT" b="1" dirty="0">
                <a:solidFill>
                  <a:srgbClr val="262626"/>
                </a:solidFill>
              </a:rPr>
              <a:t>A disposizione di tutte le associazioni; COME BEN SAPETE !</a:t>
            </a:r>
          </a:p>
          <a:p>
            <a:endParaRPr lang="it-IT" dirty="0"/>
          </a:p>
        </p:txBody>
      </p:sp>
      <p:sp>
        <p:nvSpPr>
          <p:cNvPr id="4" name="Segnaposto numero diapositiva 3"/>
          <p:cNvSpPr>
            <a:spLocks noGrp="1"/>
          </p:cNvSpPr>
          <p:nvPr>
            <p:ph type="sldNum"/>
          </p:nvPr>
        </p:nvSpPr>
        <p:spPr/>
        <p:txBody>
          <a:bodyPr/>
          <a:lstStyle/>
          <a:p>
            <a:fld id="{9D7FC5A5-0D85-47B2-B878-FFEA03BCC1FB}" type="slidenum">
              <a:rPr lang="it-IT" altLang="it-IT" smtClean="0"/>
              <a:pPr/>
              <a:t>17</a:t>
            </a:fld>
            <a:endParaRPr lang="it-IT" altLang="it-IT"/>
          </a:p>
        </p:txBody>
      </p:sp>
    </p:spTree>
    <p:extLst>
      <p:ext uri="{BB962C8B-B14F-4D97-AF65-F5344CB8AC3E}">
        <p14:creationId xmlns:p14="http://schemas.microsoft.com/office/powerpoint/2010/main" val="37762476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p:nvPr>
        </p:nvSpPr>
        <p:spPr/>
        <p:txBody>
          <a:bodyPr/>
          <a:lstStyle/>
          <a:p>
            <a:fld id="{9D7FC5A5-0D85-47B2-B878-FFEA03BCC1FB}" type="slidenum">
              <a:rPr lang="it-IT" altLang="it-IT" smtClean="0"/>
              <a:pPr/>
              <a:t>18</a:t>
            </a:fld>
            <a:endParaRPr lang="it-IT" altLang="it-IT"/>
          </a:p>
        </p:txBody>
      </p:sp>
    </p:spTree>
    <p:extLst>
      <p:ext uri="{BB962C8B-B14F-4D97-AF65-F5344CB8AC3E}">
        <p14:creationId xmlns:p14="http://schemas.microsoft.com/office/powerpoint/2010/main" val="36363893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egnaposto immagine diapositiva 1">
            <a:extLst>
              <a:ext uri="{FF2B5EF4-FFF2-40B4-BE49-F238E27FC236}">
                <a16:creationId xmlns:a16="http://schemas.microsoft.com/office/drawing/2014/main" xmlns="" id="{457D04F9-831C-E3C0-5805-40086C9BF0AA}"/>
              </a:ext>
            </a:extLst>
          </p:cNvPr>
          <p:cNvSpPr>
            <a:spLocks noGrp="1" noRot="1" noChangeAspect="1" noTextEdit="1"/>
          </p:cNvSpPr>
          <p:nvPr>
            <p:ph type="sldImg"/>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41987" name="Segnaposto note 2">
            <a:extLst>
              <a:ext uri="{FF2B5EF4-FFF2-40B4-BE49-F238E27FC236}">
                <a16:creationId xmlns:a16="http://schemas.microsoft.com/office/drawing/2014/main" xmlns="" id="{25BB125E-F94D-282E-CA50-1C2CC068293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a:spcBef>
                <a:spcPct val="0"/>
              </a:spcBef>
            </a:pPr>
            <a:r>
              <a:rPr lang="it-IT" altLang="it-IT"/>
              <a:t>A Casteggio (Oltrepò). Tale supporto soprattutto nel 2020. Sia come screening di ingresso (per chi voleva; spesso erano spinti dai DDL), sia soprattutto nel caso di sintomi covid-correlabili. Il primo Personale ATS / USCA (Unità Speciali di Continuità Assistenziale – Cura Italia" del 17/03/2020, l'attività delle Unità Speciali di Continuità Assistenziale, sono prorogate al </a:t>
            </a:r>
            <a:r>
              <a:rPr lang="it-IT" altLang="it-IT" b="1"/>
              <a:t>30 giugno 2022</a:t>
            </a:r>
            <a:r>
              <a:rPr lang="it-IT" altLang="it-IT"/>
              <a:t>.</a:t>
            </a:r>
          </a:p>
        </p:txBody>
      </p:sp>
      <p:sp>
        <p:nvSpPr>
          <p:cNvPr id="41988" name="Segnaposto numero diapositiva 3">
            <a:extLst>
              <a:ext uri="{FF2B5EF4-FFF2-40B4-BE49-F238E27FC236}">
                <a16:creationId xmlns:a16="http://schemas.microsoft.com/office/drawing/2014/main" xmlns="" id="{21C85920-35ED-8004-DB82-83B14E5B6930}"/>
              </a:ext>
            </a:extLst>
          </p:cNvPr>
          <p:cNvSpPr>
            <a:spLocks noGrp="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DejaVu Sans" pitchFamily="34" charset="0"/>
              </a:defRPr>
            </a:lvl1pPr>
            <a:lvl2pPr marL="742950" indent="-285750">
              <a:defRPr>
                <a:solidFill>
                  <a:schemeClr val="tx1"/>
                </a:solidFill>
                <a:latin typeface="Arial" panose="020B0604020202020204" pitchFamily="34" charset="0"/>
                <a:cs typeface="DejaVu Sans" pitchFamily="34" charset="0"/>
              </a:defRPr>
            </a:lvl2pPr>
            <a:lvl3pPr marL="1143000" indent="-228600">
              <a:defRPr>
                <a:solidFill>
                  <a:schemeClr val="tx1"/>
                </a:solidFill>
                <a:latin typeface="Arial" panose="020B0604020202020204" pitchFamily="34" charset="0"/>
                <a:cs typeface="DejaVu Sans" pitchFamily="34" charset="0"/>
              </a:defRPr>
            </a:lvl3pPr>
            <a:lvl4pPr marL="1600200" indent="-228600">
              <a:defRPr>
                <a:solidFill>
                  <a:schemeClr val="tx1"/>
                </a:solidFill>
                <a:latin typeface="Arial" panose="020B0604020202020204" pitchFamily="34" charset="0"/>
                <a:cs typeface="DejaVu Sans" pitchFamily="34" charset="0"/>
              </a:defRPr>
            </a:lvl4pPr>
            <a:lvl5pPr marL="2057400" indent="-228600">
              <a:defRPr>
                <a:solidFill>
                  <a:schemeClr val="tx1"/>
                </a:solidFill>
                <a:latin typeface="Arial" panose="020B0604020202020204" pitchFamily="34" charset="0"/>
                <a:cs typeface="DejaVu Sans" pitchFamily="34" charset="0"/>
              </a:defRPr>
            </a:lvl5pPr>
            <a:lvl6pPr marL="2514600" indent="-228600" fontAlgn="base">
              <a:spcBef>
                <a:spcPct val="0"/>
              </a:spcBef>
              <a:spcAft>
                <a:spcPct val="0"/>
              </a:spcAft>
              <a:defRPr>
                <a:solidFill>
                  <a:schemeClr val="tx1"/>
                </a:solidFill>
                <a:latin typeface="Arial" panose="020B0604020202020204" pitchFamily="34" charset="0"/>
                <a:cs typeface="DejaVu Sans" pitchFamily="34" charset="0"/>
              </a:defRPr>
            </a:lvl6pPr>
            <a:lvl7pPr marL="2971800" indent="-228600" fontAlgn="base">
              <a:spcBef>
                <a:spcPct val="0"/>
              </a:spcBef>
              <a:spcAft>
                <a:spcPct val="0"/>
              </a:spcAft>
              <a:defRPr>
                <a:solidFill>
                  <a:schemeClr val="tx1"/>
                </a:solidFill>
                <a:latin typeface="Arial" panose="020B0604020202020204" pitchFamily="34" charset="0"/>
                <a:cs typeface="DejaVu Sans" pitchFamily="34" charset="0"/>
              </a:defRPr>
            </a:lvl7pPr>
            <a:lvl8pPr marL="3429000" indent="-228600" fontAlgn="base">
              <a:spcBef>
                <a:spcPct val="0"/>
              </a:spcBef>
              <a:spcAft>
                <a:spcPct val="0"/>
              </a:spcAft>
              <a:defRPr>
                <a:solidFill>
                  <a:schemeClr val="tx1"/>
                </a:solidFill>
                <a:latin typeface="Arial" panose="020B0604020202020204" pitchFamily="34" charset="0"/>
                <a:cs typeface="DejaVu Sans" pitchFamily="34" charset="0"/>
              </a:defRPr>
            </a:lvl8pPr>
            <a:lvl9pPr marL="3886200" indent="-228600" fontAlgn="base">
              <a:spcBef>
                <a:spcPct val="0"/>
              </a:spcBef>
              <a:spcAft>
                <a:spcPct val="0"/>
              </a:spcAft>
              <a:defRPr>
                <a:solidFill>
                  <a:schemeClr val="tx1"/>
                </a:solidFill>
                <a:latin typeface="Arial" panose="020B0604020202020204" pitchFamily="34" charset="0"/>
                <a:cs typeface="DejaVu Sans" pitchFamily="34" charset="0"/>
              </a:defRPr>
            </a:lvl9pPr>
          </a:lstStyle>
          <a:p>
            <a:pPr algn="l"/>
            <a:fld id="{99DA4F21-6489-4C56-BEFE-65FDF116D0F5}" type="slidenum">
              <a:rPr lang="it-IT" altLang="it-IT" sz="1800"/>
              <a:pPr algn="l"/>
              <a:t>19</a:t>
            </a:fld>
            <a:endParaRPr lang="it-IT" altLang="it-IT" sz="1800"/>
          </a:p>
        </p:txBody>
      </p:sp>
    </p:spTree>
    <p:extLst>
      <p:ext uri="{BB962C8B-B14F-4D97-AF65-F5344CB8AC3E}">
        <p14:creationId xmlns:p14="http://schemas.microsoft.com/office/powerpoint/2010/main" val="2289253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it-IT" dirty="0"/>
              <a:t>LA COLTIVAZIONE, RACCOLTA E LAVORAZIONE DELL’UVA E’ TRA LE PRIME ATTIVITA’ AGRICOLE DEL TERRITORIO PAVESE CHE RICHIEDE MOLTA MANODOPERA STAGIONALE, NEL PERIODO DELLA VENDEMMIA, SEPPUR ANCHE QUESTA ATTIVITA’ ASSISTE A UNA SEMPRE MAGGIORE MECCHINIZZAZIONE AGRICOLA.</a:t>
            </a:r>
          </a:p>
          <a:p>
            <a:endParaRPr lang="it-IT" dirty="0"/>
          </a:p>
        </p:txBody>
      </p:sp>
      <p:sp>
        <p:nvSpPr>
          <p:cNvPr id="4" name="Segnaposto numero diapositiva 3"/>
          <p:cNvSpPr>
            <a:spLocks noGrp="1"/>
          </p:cNvSpPr>
          <p:nvPr>
            <p:ph type="sldNum"/>
          </p:nvPr>
        </p:nvSpPr>
        <p:spPr/>
        <p:txBody>
          <a:bodyPr/>
          <a:lstStyle/>
          <a:p>
            <a:fld id="{9D7FC5A5-0D85-47B2-B878-FFEA03BCC1FB}" type="slidenum">
              <a:rPr lang="it-IT" altLang="it-IT" smtClean="0"/>
              <a:pPr/>
              <a:t>4</a:t>
            </a:fld>
            <a:endParaRPr lang="it-IT" altLang="it-IT"/>
          </a:p>
        </p:txBody>
      </p:sp>
    </p:spTree>
    <p:extLst>
      <p:ext uri="{BB962C8B-B14F-4D97-AF65-F5344CB8AC3E}">
        <p14:creationId xmlns:p14="http://schemas.microsoft.com/office/powerpoint/2010/main" val="26059358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638"/>
              </a:spcBef>
              <a:spcAft>
                <a:spcPts val="1417"/>
              </a:spcAft>
              <a:buClrTx/>
              <a:buSzPct val="45000"/>
              <a:buFont typeface="StarSymbol"/>
              <a:buNone/>
              <a:tabLst/>
              <a:defRPr/>
            </a:pPr>
            <a:r>
              <a:rPr lang="it-IT" sz="2800" dirty="0"/>
              <a:t>Il Progetto: “Linee operative per la gestione della problematica degli spazi confinati o a rischio di inquinamento nelle cantine vitivinicole” </a:t>
            </a:r>
            <a:r>
              <a:rPr lang="it-IT" sz="2800" dirty="0">
                <a:sym typeface="Wingdings" panose="05000000000000000000" pitchFamily="2" charset="2"/>
              </a:rPr>
              <a:t> </a:t>
            </a:r>
            <a:r>
              <a:rPr kumimoji="0" lang="it-IT" sz="2800" b="0" i="0" u="none" strike="noStrike" kern="1200" cap="none" spc="0" normalizeH="0" baseline="0" noProof="0" dirty="0">
                <a:ln>
                  <a:noFill/>
                </a:ln>
                <a:solidFill>
                  <a:srgbClr val="000000"/>
                </a:solidFill>
                <a:effectLst/>
                <a:uLnTx/>
                <a:uFillTx/>
                <a:latin typeface="Calibri" pitchFamily="18"/>
                <a:cs typeface="Mangal" pitchFamily="2"/>
              </a:rPr>
              <a:t>Indicazioni tecnico/operative per la prevenzione dei rischi in ambienti sospetti di inquinamento o confinati in ambito vitivinicolo.</a:t>
            </a:r>
          </a:p>
          <a:p>
            <a:pPr marL="0" marR="0" lvl="0" indent="0" algn="l" defTabSz="914400" rtl="0" eaLnBrk="1" fontAlgn="auto" latinLnBrk="0" hangingPunct="1">
              <a:lnSpc>
                <a:spcPct val="100000"/>
              </a:lnSpc>
              <a:spcBef>
                <a:spcPts val="638"/>
              </a:spcBef>
              <a:spcAft>
                <a:spcPts val="1417"/>
              </a:spcAft>
              <a:buClrTx/>
              <a:buSzPct val="45000"/>
              <a:buFont typeface="StarSymbol"/>
              <a:buNone/>
              <a:tabLst/>
              <a:defRPr/>
            </a:pPr>
            <a:r>
              <a:rPr lang="it-IT" sz="2800" b="1" dirty="0"/>
              <a:t>Quindi non un progetto che ha riguardato in senso stretto la sorveglianza sanitaria in agricoltura, ma che, ad ogni modo ha riguardato la prevenzione degli infortuni e la salute dei lavoratori in senso ampio, generale. L’ho riportato come esperienza di progetto in campo. </a:t>
            </a:r>
          </a:p>
          <a:p>
            <a:pPr marL="0" marR="0" lvl="0" indent="0" algn="l" defTabSz="914400" rtl="0" eaLnBrk="1" fontAlgn="auto" latinLnBrk="0" hangingPunct="1">
              <a:lnSpc>
                <a:spcPct val="100000"/>
              </a:lnSpc>
              <a:spcBef>
                <a:spcPts val="638"/>
              </a:spcBef>
              <a:spcAft>
                <a:spcPts val="1417"/>
              </a:spcAft>
              <a:buClrTx/>
              <a:buSzPct val="45000"/>
              <a:buFont typeface="StarSymbol"/>
              <a:buNone/>
              <a:tabLst/>
              <a:defRPr/>
            </a:pPr>
            <a:endParaRPr kumimoji="0" lang="it-IT" sz="2800" b="0" i="0" u="none" strike="noStrike" kern="1200" cap="none" spc="0" normalizeH="0" baseline="0" noProof="0" dirty="0">
              <a:ln>
                <a:noFill/>
              </a:ln>
              <a:solidFill>
                <a:srgbClr val="000000"/>
              </a:solidFill>
              <a:effectLst/>
              <a:uLnTx/>
              <a:uFillTx/>
              <a:latin typeface="Calibri" pitchFamily="18"/>
              <a:cs typeface="Mangal" pitchFamily="2"/>
            </a:endParaRPr>
          </a:p>
          <a:p>
            <a:pPr marL="0" marR="0" lvl="0" indent="0" algn="l" defTabSz="914400" rtl="0" eaLnBrk="1" fontAlgn="auto" latinLnBrk="0" hangingPunct="1">
              <a:lnSpc>
                <a:spcPct val="100000"/>
              </a:lnSpc>
              <a:spcBef>
                <a:spcPts val="638"/>
              </a:spcBef>
              <a:spcAft>
                <a:spcPts val="1417"/>
              </a:spcAft>
              <a:buClrTx/>
              <a:buSzPct val="45000"/>
              <a:buFont typeface="StarSymbol"/>
              <a:buNone/>
              <a:tabLst/>
              <a:defRPr/>
            </a:pPr>
            <a:endParaRPr kumimoji="0" lang="it-IT" sz="2800" b="0" i="0" u="none" strike="noStrike" kern="1200" cap="none" spc="0" normalizeH="0" baseline="0" noProof="0" dirty="0">
              <a:ln>
                <a:noFill/>
              </a:ln>
              <a:solidFill>
                <a:srgbClr val="000000"/>
              </a:solidFill>
              <a:effectLst/>
              <a:uLnTx/>
              <a:uFillTx/>
              <a:latin typeface="Calibri" pitchFamily="18"/>
              <a:cs typeface="Mangal" pitchFamily="2"/>
            </a:endParaRPr>
          </a:p>
          <a:p>
            <a:endParaRPr lang="it-IT" dirty="0"/>
          </a:p>
        </p:txBody>
      </p:sp>
      <p:sp>
        <p:nvSpPr>
          <p:cNvPr id="4" name="Segnaposto numero diapositiva 3"/>
          <p:cNvSpPr>
            <a:spLocks noGrp="1"/>
          </p:cNvSpPr>
          <p:nvPr>
            <p:ph type="sldNum"/>
          </p:nvPr>
        </p:nvSpPr>
        <p:spPr/>
        <p:txBody>
          <a:bodyPr/>
          <a:lstStyle/>
          <a:p>
            <a:fld id="{9D7FC5A5-0D85-47B2-B878-FFEA03BCC1FB}" type="slidenum">
              <a:rPr lang="it-IT" altLang="it-IT" smtClean="0"/>
              <a:pPr/>
              <a:t>5</a:t>
            </a:fld>
            <a:endParaRPr lang="it-IT" altLang="it-IT"/>
          </a:p>
        </p:txBody>
      </p:sp>
    </p:spTree>
    <p:extLst>
      <p:ext uri="{BB962C8B-B14F-4D97-AF65-F5344CB8AC3E}">
        <p14:creationId xmlns:p14="http://schemas.microsoft.com/office/powerpoint/2010/main" val="15041364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lvl="0">
              <a:spcBef>
                <a:spcPts val="638"/>
              </a:spcBef>
              <a:buNone/>
            </a:pPr>
            <a:r>
              <a:rPr lang="it-IT" sz="1400" dirty="0"/>
              <a:t>INFORTUNI MORTALI NELLE CANTINE riconducibili ad asfissia in quanto avvenuti in ambienti confinati ed in presenza di gas:   </a:t>
            </a:r>
            <a:endParaRPr lang="it-IT" sz="1200" dirty="0"/>
          </a:p>
          <a:p>
            <a:pPr lvl="0">
              <a:spcBef>
                <a:spcPts val="638"/>
              </a:spcBef>
              <a:buFont typeface="Arial" pitchFamily="32"/>
              <a:buChar char="•"/>
            </a:pPr>
            <a:r>
              <a:rPr lang="it-IT" sz="1200" dirty="0"/>
              <a:t> lavorazioni svolte all'interno di autoclavi e cisterne (lavaggio e rimozione di residui depositati dal vino)</a:t>
            </a:r>
          </a:p>
          <a:p>
            <a:pPr lvl="0">
              <a:spcBef>
                <a:spcPts val="638"/>
              </a:spcBef>
              <a:buFont typeface="Arial" pitchFamily="32"/>
              <a:buChar char="•"/>
            </a:pPr>
            <a:r>
              <a:rPr lang="it-IT" sz="1200" dirty="0"/>
              <a:t> operazioni svolte in aree della cantina non adeguatamente ventilate durante la fermentazione dei mosti (accumulo di CO2)</a:t>
            </a:r>
          </a:p>
          <a:p>
            <a:pPr lvl="0">
              <a:spcBef>
                <a:spcPts val="638"/>
              </a:spcBef>
              <a:buFont typeface="Arial" pitchFamily="32"/>
              <a:buChar char="•"/>
            </a:pPr>
            <a:r>
              <a:rPr lang="it-IT" sz="1200" dirty="0"/>
              <a:t> ispezione visiva di contenitori nei quali era presente azoto dopo svuotamento del vino contenuto.</a:t>
            </a:r>
          </a:p>
          <a:p>
            <a:endParaRPr lang="it-IT" dirty="0"/>
          </a:p>
        </p:txBody>
      </p:sp>
      <p:sp>
        <p:nvSpPr>
          <p:cNvPr id="4" name="Segnaposto numero diapositiva 3"/>
          <p:cNvSpPr>
            <a:spLocks noGrp="1"/>
          </p:cNvSpPr>
          <p:nvPr>
            <p:ph type="sldNum"/>
          </p:nvPr>
        </p:nvSpPr>
        <p:spPr/>
        <p:txBody>
          <a:bodyPr/>
          <a:lstStyle/>
          <a:p>
            <a:fld id="{9D7FC5A5-0D85-47B2-B878-FFEA03BCC1FB}" type="slidenum">
              <a:rPr lang="it-IT" altLang="it-IT" smtClean="0"/>
              <a:pPr/>
              <a:t>6</a:t>
            </a:fld>
            <a:endParaRPr lang="it-IT" altLang="it-IT"/>
          </a:p>
        </p:txBody>
      </p:sp>
    </p:spTree>
    <p:extLst>
      <p:ext uri="{BB962C8B-B14F-4D97-AF65-F5344CB8AC3E}">
        <p14:creationId xmlns:p14="http://schemas.microsoft.com/office/powerpoint/2010/main" val="8089986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lvl="0">
              <a:spcBef>
                <a:spcPts val="638"/>
              </a:spcBef>
              <a:buFont typeface="Arial" pitchFamily="32"/>
              <a:buNone/>
            </a:pPr>
            <a:r>
              <a:rPr lang="it-IT" sz="1200" dirty="0"/>
              <a:t>Coinvolgimento delle aziende del territorio e confronto con tutti i soggetti attivi nel settore</a:t>
            </a:r>
          </a:p>
          <a:p>
            <a:pPr lvl="0">
              <a:spcBef>
                <a:spcPts val="638"/>
              </a:spcBef>
              <a:buFont typeface="Arial" pitchFamily="32"/>
              <a:buChar char="•"/>
            </a:pPr>
            <a:r>
              <a:rPr lang="it-IT" sz="1200" dirty="0"/>
              <a:t>acquisizione di informazioni  sulle modalità tecnico/operative esistenti  </a:t>
            </a:r>
          </a:p>
          <a:p>
            <a:pPr lvl="0">
              <a:spcBef>
                <a:spcPts val="638"/>
              </a:spcBef>
              <a:buFont typeface="Arial" pitchFamily="32"/>
              <a:buChar char="•"/>
            </a:pPr>
            <a:r>
              <a:rPr lang="it-IT" sz="1200" dirty="0"/>
              <a:t>verifiche analitiche strumentali dell'atmosfera</a:t>
            </a:r>
          </a:p>
          <a:p>
            <a:pPr lvl="0">
              <a:spcBef>
                <a:spcPts val="638"/>
              </a:spcBef>
              <a:buFont typeface="Arial" pitchFamily="32"/>
              <a:buChar char="•"/>
            </a:pPr>
            <a:r>
              <a:rPr lang="it-IT" sz="1200" dirty="0"/>
              <a:t>raccolta di soluzioni tecniche e istruzioni di lavoro</a:t>
            </a:r>
          </a:p>
          <a:p>
            <a:pPr lvl="0">
              <a:spcBef>
                <a:spcPts val="638"/>
              </a:spcBef>
              <a:buFont typeface="Arial" pitchFamily="32"/>
              <a:buChar char="•"/>
            </a:pPr>
            <a:r>
              <a:rPr lang="it-IT" sz="1200" dirty="0"/>
              <a:t>definizione di specifiche procedure per la gestione dell'emergenza</a:t>
            </a:r>
          </a:p>
          <a:p>
            <a:pPr lvl="0">
              <a:spcBef>
                <a:spcPts val="638"/>
              </a:spcBef>
              <a:buNone/>
            </a:pPr>
            <a:r>
              <a:rPr lang="it-IT" sz="1200" b="1" dirty="0"/>
              <a:t>Produzione di  documento finale ed invio alla Commissione Consultiva permanente  per validazione come  buona prassi (art.2, comma 1, lett. v del D.lgs. n. 81/2008) --</a:t>
            </a:r>
            <a:r>
              <a:rPr lang="it-IT" sz="1200" b="0" i="1" u="none" strike="noStrike" kern="1200" baseline="0" dirty="0">
                <a:solidFill>
                  <a:schemeClr val="tx1"/>
                </a:solidFill>
                <a:latin typeface="+mn-lt"/>
                <a:ea typeface="+mn-ea"/>
                <a:cs typeface="+mn-cs"/>
              </a:rPr>
              <a:t>v) </a:t>
            </a:r>
            <a:r>
              <a:rPr lang="it-IT" sz="1200" b="1" i="0" u="none" strike="noStrike" kern="1200" baseline="0" dirty="0">
                <a:solidFill>
                  <a:schemeClr val="tx1"/>
                </a:solidFill>
                <a:latin typeface="+mn-lt"/>
                <a:ea typeface="+mn-ea"/>
                <a:cs typeface="+mn-cs"/>
              </a:rPr>
              <a:t>«</a:t>
            </a:r>
            <a:r>
              <a:rPr lang="it-IT" sz="1200" b="1" i="1" u="none" strike="noStrike" kern="1200" baseline="0" dirty="0">
                <a:solidFill>
                  <a:schemeClr val="tx1"/>
                </a:solidFill>
                <a:latin typeface="+mn-lt"/>
                <a:ea typeface="+mn-ea"/>
                <a:cs typeface="+mn-cs"/>
              </a:rPr>
              <a:t>buone prassi</a:t>
            </a:r>
            <a:r>
              <a:rPr lang="it-IT" sz="1200" b="1" i="0" u="none" strike="noStrike" kern="1200" baseline="0" dirty="0">
                <a:solidFill>
                  <a:schemeClr val="tx1"/>
                </a:solidFill>
                <a:latin typeface="+mn-lt"/>
                <a:ea typeface="+mn-ea"/>
                <a:cs typeface="+mn-cs"/>
              </a:rPr>
              <a:t>»: </a:t>
            </a:r>
            <a:r>
              <a:rPr lang="it-IT" sz="1200" b="0" i="0" u="none" strike="noStrike" kern="1200" baseline="0" dirty="0">
                <a:solidFill>
                  <a:schemeClr val="tx1"/>
                </a:solidFill>
                <a:latin typeface="+mn-lt"/>
                <a:ea typeface="+mn-ea"/>
                <a:cs typeface="+mn-cs"/>
              </a:rPr>
              <a:t>soluzioni organizzative o procedurali coerenti con la normativa vigente e con le norme di buona tecnica, adottate volontariamente e finalizzate a promuovere la salute e sicurezza sui luoghi di lavoro attraverso la riduzione dei rischi e il miglioramento delle condizioni di lavoro, elaborate e raccolte dalle Regioni, dall’Istituto superiore per la prevenzione e la sicurezza del lavoro (ISPESL), dall’Istituto nazionale per l’assicurazione contro gli infortuni sul lavoro (INAIL) e dagli organismi paritetici di cui all’articolo 51, </a:t>
            </a:r>
            <a:r>
              <a:rPr lang="it-IT" sz="1200" b="1" i="0" u="none" strike="noStrike" kern="1200" baseline="0" dirty="0">
                <a:solidFill>
                  <a:schemeClr val="tx1"/>
                </a:solidFill>
                <a:latin typeface="+mn-lt"/>
                <a:ea typeface="+mn-ea"/>
                <a:cs typeface="+mn-cs"/>
              </a:rPr>
              <a:t>validate dalla Commissione consultiva permanente di cui all’articolo 6, che provvede a assicurarne la più ampia diffusione (Art. 6: </a:t>
            </a:r>
            <a:r>
              <a:rPr lang="it-IT" sz="1200" b="0" i="0" u="none" strike="noStrike" kern="1200" baseline="0" dirty="0">
                <a:solidFill>
                  <a:schemeClr val="tx1"/>
                </a:solidFill>
                <a:latin typeface="+mn-lt"/>
                <a:ea typeface="+mn-ea"/>
                <a:cs typeface="+mn-cs"/>
              </a:rPr>
              <a:t>Presso il Ministero del lavoro e delle politiche sociali è istituita la Commissione consultiva permanente per la salute e sicurezza sul lavoro</a:t>
            </a:r>
            <a:r>
              <a:rPr lang="it-IT" sz="1200" b="1" i="0" u="none" strike="noStrike" kern="1200" baseline="0" dirty="0">
                <a:solidFill>
                  <a:schemeClr val="tx1"/>
                </a:solidFill>
                <a:latin typeface="+mn-lt"/>
                <a:ea typeface="+mn-ea"/>
                <a:cs typeface="+mn-cs"/>
              </a:rPr>
              <a:t>)</a:t>
            </a:r>
            <a:endParaRPr lang="it-IT" sz="1200" b="1" dirty="0"/>
          </a:p>
          <a:p>
            <a:endParaRPr lang="it-IT" dirty="0"/>
          </a:p>
        </p:txBody>
      </p:sp>
      <p:sp>
        <p:nvSpPr>
          <p:cNvPr id="4" name="Segnaposto numero diapositiva 3"/>
          <p:cNvSpPr>
            <a:spLocks noGrp="1"/>
          </p:cNvSpPr>
          <p:nvPr>
            <p:ph type="sldNum"/>
          </p:nvPr>
        </p:nvSpPr>
        <p:spPr/>
        <p:txBody>
          <a:bodyPr/>
          <a:lstStyle/>
          <a:p>
            <a:fld id="{9D7FC5A5-0D85-47B2-B878-FFEA03BCC1FB}" type="slidenum">
              <a:rPr lang="it-IT" altLang="it-IT" smtClean="0"/>
              <a:pPr/>
              <a:t>7</a:t>
            </a:fld>
            <a:endParaRPr lang="it-IT" altLang="it-IT"/>
          </a:p>
        </p:txBody>
      </p:sp>
    </p:spTree>
    <p:extLst>
      <p:ext uri="{BB962C8B-B14F-4D97-AF65-F5344CB8AC3E}">
        <p14:creationId xmlns:p14="http://schemas.microsoft.com/office/powerpoint/2010/main" val="36473635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p:nvPr>
        </p:nvSpPr>
        <p:spPr/>
        <p:txBody>
          <a:bodyPr/>
          <a:lstStyle/>
          <a:p>
            <a:fld id="{9D7FC5A5-0D85-47B2-B878-FFEA03BCC1FB}" type="slidenum">
              <a:rPr lang="it-IT" altLang="it-IT" smtClean="0"/>
              <a:pPr/>
              <a:t>8</a:t>
            </a:fld>
            <a:endParaRPr lang="it-IT" altLang="it-IT"/>
          </a:p>
        </p:txBody>
      </p:sp>
    </p:spTree>
    <p:extLst>
      <p:ext uri="{BB962C8B-B14F-4D97-AF65-F5344CB8AC3E}">
        <p14:creationId xmlns:p14="http://schemas.microsoft.com/office/powerpoint/2010/main" val="3833846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b="1" dirty="0"/>
              <a:t>Anche a tempo determinato SE i lavoratori sono adibiti a</a:t>
            </a:r>
            <a:r>
              <a:rPr lang="it-IT" sz="1200" b="1" i="0" kern="1200" dirty="0">
                <a:solidFill>
                  <a:schemeClr val="tx1"/>
                </a:solidFill>
                <a:effectLst/>
                <a:latin typeface="+mn-lt"/>
                <a:ea typeface="+mn-ea"/>
                <a:cs typeface="+mn-cs"/>
              </a:rPr>
              <a:t> lavorazioni generiche e semplici</a:t>
            </a:r>
            <a:r>
              <a:rPr lang="it-IT" sz="1200" b="0" i="0" kern="1200" dirty="0">
                <a:solidFill>
                  <a:schemeClr val="tx1"/>
                </a:solidFill>
                <a:effectLst/>
                <a:latin typeface="+mn-lt"/>
                <a:ea typeface="+mn-ea"/>
                <a:cs typeface="+mn-cs"/>
              </a:rPr>
              <a:t>; altrimenti, a prescindere dalla durata del contratto a tempo determinato, vengono sottoposti a sorveglianza sanitaria dal M.C. nominato obbligatoriamente dal DDL (</a:t>
            </a:r>
            <a:r>
              <a:rPr lang="it-IT" sz="1200" b="0" i="0" kern="1200" dirty="0" err="1">
                <a:solidFill>
                  <a:schemeClr val="tx1"/>
                </a:solidFill>
                <a:effectLst/>
                <a:latin typeface="+mn-lt"/>
                <a:ea typeface="+mn-ea"/>
                <a:cs typeface="+mn-cs"/>
              </a:rPr>
              <a:t>pechè</a:t>
            </a:r>
            <a:r>
              <a:rPr lang="it-IT" sz="1200" b="0" i="0" kern="1200" dirty="0">
                <a:solidFill>
                  <a:schemeClr val="tx1"/>
                </a:solidFill>
                <a:effectLst/>
                <a:latin typeface="+mn-lt"/>
                <a:ea typeface="+mn-ea"/>
                <a:cs typeface="+mn-cs"/>
              </a:rPr>
              <a:t> rischi specifici). </a:t>
            </a:r>
            <a:endParaRPr lang="it-IT" dirty="0"/>
          </a:p>
        </p:txBody>
      </p:sp>
      <p:sp>
        <p:nvSpPr>
          <p:cNvPr id="4" name="Segnaposto numero diapositiva 3"/>
          <p:cNvSpPr>
            <a:spLocks noGrp="1"/>
          </p:cNvSpPr>
          <p:nvPr>
            <p:ph type="sldNum"/>
          </p:nvPr>
        </p:nvSpPr>
        <p:spPr/>
        <p:txBody>
          <a:bodyPr/>
          <a:lstStyle/>
          <a:p>
            <a:fld id="{9D7FC5A5-0D85-47B2-B878-FFEA03BCC1FB}" type="slidenum">
              <a:rPr lang="it-IT" altLang="it-IT" smtClean="0"/>
              <a:pPr/>
              <a:t>9</a:t>
            </a:fld>
            <a:endParaRPr lang="it-IT" altLang="it-IT"/>
          </a:p>
        </p:txBody>
      </p:sp>
    </p:spTree>
    <p:extLst>
      <p:ext uri="{BB962C8B-B14F-4D97-AF65-F5344CB8AC3E}">
        <p14:creationId xmlns:p14="http://schemas.microsoft.com/office/powerpoint/2010/main" val="41763803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it-IT" sz="1200" b="1" spc="-1" dirty="0">
                <a:solidFill>
                  <a:srgbClr val="000000"/>
                </a:solidFill>
                <a:latin typeface="Verdana"/>
                <a:ea typeface="Verdana"/>
              </a:rPr>
              <a:t>Diversi paesi di provenienza; ai primi posti: </a:t>
            </a:r>
            <a:r>
              <a:rPr lang="it-IT" sz="1200" spc="-1" dirty="0">
                <a:solidFill>
                  <a:srgbClr val="000000"/>
                </a:solidFill>
                <a:latin typeface="Verdana"/>
                <a:ea typeface="Verdana"/>
              </a:rPr>
              <a:t>Romania, Albania, Nordafrica, Polonia.</a:t>
            </a:r>
            <a:endParaRPr lang="it-IT" sz="1200" spc="-1" dirty="0"/>
          </a:p>
          <a:p>
            <a:endParaRPr lang="it-IT" dirty="0"/>
          </a:p>
        </p:txBody>
      </p:sp>
      <p:sp>
        <p:nvSpPr>
          <p:cNvPr id="4" name="Segnaposto numero diapositiva 3"/>
          <p:cNvSpPr>
            <a:spLocks noGrp="1"/>
          </p:cNvSpPr>
          <p:nvPr>
            <p:ph type="sldNum"/>
          </p:nvPr>
        </p:nvSpPr>
        <p:spPr/>
        <p:txBody>
          <a:bodyPr/>
          <a:lstStyle/>
          <a:p>
            <a:fld id="{9D7FC5A5-0D85-47B2-B878-FFEA03BCC1FB}" type="slidenum">
              <a:rPr lang="it-IT" altLang="it-IT" smtClean="0"/>
              <a:pPr/>
              <a:t>10</a:t>
            </a:fld>
            <a:endParaRPr lang="it-IT" altLang="it-IT"/>
          </a:p>
        </p:txBody>
      </p:sp>
    </p:spTree>
    <p:extLst>
      <p:ext uri="{BB962C8B-B14F-4D97-AF65-F5344CB8AC3E}">
        <p14:creationId xmlns:p14="http://schemas.microsoft.com/office/powerpoint/2010/main" val="22690498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egnaposto immagine diapositiva 1">
            <a:extLst>
              <a:ext uri="{FF2B5EF4-FFF2-40B4-BE49-F238E27FC236}">
                <a16:creationId xmlns:a16="http://schemas.microsoft.com/office/drawing/2014/main" xmlns="" id="{B9A657B4-0467-DE85-8F98-44BB3FCC4B37}"/>
              </a:ext>
            </a:extLst>
          </p:cNvPr>
          <p:cNvSpPr>
            <a:spLocks noGrp="1" noRot="1" noChangeAspect="1" noTextEdit="1"/>
          </p:cNvSpPr>
          <p:nvPr>
            <p:ph type="sldImg"/>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35843" name="Segnaposto note 2">
            <a:extLst>
              <a:ext uri="{FF2B5EF4-FFF2-40B4-BE49-F238E27FC236}">
                <a16:creationId xmlns:a16="http://schemas.microsoft.com/office/drawing/2014/main" xmlns="" id="{068D5E9D-5EFA-2607-F7BA-523598CC1F6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a:spcBef>
                <a:spcPct val="0"/>
              </a:spcBef>
            </a:pPr>
            <a:r>
              <a:rPr lang="it-IT" altLang="it-IT" sz="1400" b="1" dirty="0"/>
              <a:t>% di stranieri preminente e di uomini rispetto alle donne</a:t>
            </a:r>
          </a:p>
        </p:txBody>
      </p:sp>
      <p:sp>
        <p:nvSpPr>
          <p:cNvPr id="35844" name="Segnaposto numero diapositiva 3">
            <a:extLst>
              <a:ext uri="{FF2B5EF4-FFF2-40B4-BE49-F238E27FC236}">
                <a16:creationId xmlns:a16="http://schemas.microsoft.com/office/drawing/2014/main" xmlns="" id="{0252104A-AEB7-389D-5DB3-395D5A3C62D8}"/>
              </a:ext>
            </a:extLst>
          </p:cNvPr>
          <p:cNvSpPr>
            <a:spLocks noGrp="1"/>
          </p:cNvSpPr>
          <p:nvPr>
            <p:ph type="sldNum"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DejaVu Sans" pitchFamily="34" charset="0"/>
              </a:defRPr>
            </a:lvl1pPr>
            <a:lvl2pPr marL="742950" indent="-285750">
              <a:defRPr>
                <a:solidFill>
                  <a:schemeClr val="tx1"/>
                </a:solidFill>
                <a:latin typeface="Arial" panose="020B0604020202020204" pitchFamily="34" charset="0"/>
                <a:cs typeface="DejaVu Sans" pitchFamily="34" charset="0"/>
              </a:defRPr>
            </a:lvl2pPr>
            <a:lvl3pPr marL="1143000" indent="-228600">
              <a:defRPr>
                <a:solidFill>
                  <a:schemeClr val="tx1"/>
                </a:solidFill>
                <a:latin typeface="Arial" panose="020B0604020202020204" pitchFamily="34" charset="0"/>
                <a:cs typeface="DejaVu Sans" pitchFamily="34" charset="0"/>
              </a:defRPr>
            </a:lvl3pPr>
            <a:lvl4pPr marL="1600200" indent="-228600">
              <a:defRPr>
                <a:solidFill>
                  <a:schemeClr val="tx1"/>
                </a:solidFill>
                <a:latin typeface="Arial" panose="020B0604020202020204" pitchFamily="34" charset="0"/>
                <a:cs typeface="DejaVu Sans" pitchFamily="34" charset="0"/>
              </a:defRPr>
            </a:lvl4pPr>
            <a:lvl5pPr marL="2057400" indent="-228600">
              <a:defRPr>
                <a:solidFill>
                  <a:schemeClr val="tx1"/>
                </a:solidFill>
                <a:latin typeface="Arial" panose="020B0604020202020204" pitchFamily="34" charset="0"/>
                <a:cs typeface="DejaVu Sans" pitchFamily="34" charset="0"/>
              </a:defRPr>
            </a:lvl5pPr>
            <a:lvl6pPr marL="2514600" indent="-228600" fontAlgn="base">
              <a:spcBef>
                <a:spcPct val="0"/>
              </a:spcBef>
              <a:spcAft>
                <a:spcPct val="0"/>
              </a:spcAft>
              <a:defRPr>
                <a:solidFill>
                  <a:schemeClr val="tx1"/>
                </a:solidFill>
                <a:latin typeface="Arial" panose="020B0604020202020204" pitchFamily="34" charset="0"/>
                <a:cs typeface="DejaVu Sans" pitchFamily="34" charset="0"/>
              </a:defRPr>
            </a:lvl6pPr>
            <a:lvl7pPr marL="2971800" indent="-228600" fontAlgn="base">
              <a:spcBef>
                <a:spcPct val="0"/>
              </a:spcBef>
              <a:spcAft>
                <a:spcPct val="0"/>
              </a:spcAft>
              <a:defRPr>
                <a:solidFill>
                  <a:schemeClr val="tx1"/>
                </a:solidFill>
                <a:latin typeface="Arial" panose="020B0604020202020204" pitchFamily="34" charset="0"/>
                <a:cs typeface="DejaVu Sans" pitchFamily="34" charset="0"/>
              </a:defRPr>
            </a:lvl7pPr>
            <a:lvl8pPr marL="3429000" indent="-228600" fontAlgn="base">
              <a:spcBef>
                <a:spcPct val="0"/>
              </a:spcBef>
              <a:spcAft>
                <a:spcPct val="0"/>
              </a:spcAft>
              <a:defRPr>
                <a:solidFill>
                  <a:schemeClr val="tx1"/>
                </a:solidFill>
                <a:latin typeface="Arial" panose="020B0604020202020204" pitchFamily="34" charset="0"/>
                <a:cs typeface="DejaVu Sans" pitchFamily="34" charset="0"/>
              </a:defRPr>
            </a:lvl8pPr>
            <a:lvl9pPr marL="3886200" indent="-228600" fontAlgn="base">
              <a:spcBef>
                <a:spcPct val="0"/>
              </a:spcBef>
              <a:spcAft>
                <a:spcPct val="0"/>
              </a:spcAft>
              <a:defRPr>
                <a:solidFill>
                  <a:schemeClr val="tx1"/>
                </a:solidFill>
                <a:latin typeface="Arial" panose="020B0604020202020204" pitchFamily="34" charset="0"/>
                <a:cs typeface="DejaVu Sans" pitchFamily="34" charset="0"/>
              </a:defRPr>
            </a:lvl9pPr>
          </a:lstStyle>
          <a:p>
            <a:pPr algn="l"/>
            <a:fld id="{3742F0D9-5A39-4E48-9351-4947DAADD6EF}" type="slidenum">
              <a:rPr lang="it-IT" altLang="it-IT" sz="1800"/>
              <a:pPr algn="l"/>
              <a:t>11</a:t>
            </a:fld>
            <a:endParaRPr lang="it-IT" altLang="it-IT" sz="1800"/>
          </a:p>
        </p:txBody>
      </p:sp>
    </p:spTree>
    <p:extLst>
      <p:ext uri="{BB962C8B-B14F-4D97-AF65-F5344CB8AC3E}">
        <p14:creationId xmlns:p14="http://schemas.microsoft.com/office/powerpoint/2010/main" val="20082357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25405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609480" y="273600"/>
            <a:ext cx="10972440" cy="1144800"/>
          </a:xfrm>
          <a:prstGeom prst="rect">
            <a:avLst/>
          </a:prstGeom>
        </p:spPr>
        <p:txBody>
          <a:bodyPr/>
          <a:lstStyle/>
          <a:p>
            <a:endParaRPr lang="it-IT"/>
          </a:p>
        </p:txBody>
      </p:sp>
      <p:sp>
        <p:nvSpPr>
          <p:cNvPr id="24" name="PlaceHolder 2"/>
          <p:cNvSpPr>
            <a:spLocks noGrp="1"/>
          </p:cNvSpPr>
          <p:nvPr>
            <p:ph type="body"/>
          </p:nvPr>
        </p:nvSpPr>
        <p:spPr>
          <a:xfrm>
            <a:off x="609480" y="1604520"/>
            <a:ext cx="10972440" cy="1896840"/>
          </a:xfrm>
          <a:prstGeom prst="rect">
            <a:avLst/>
          </a:prstGeom>
        </p:spPr>
        <p:txBody>
          <a:bodyPr/>
          <a:lstStyle/>
          <a:p>
            <a:endParaRPr lang="it-IT"/>
          </a:p>
        </p:txBody>
      </p:sp>
      <p:sp>
        <p:nvSpPr>
          <p:cNvPr id="25" name="PlaceHolder 3"/>
          <p:cNvSpPr>
            <a:spLocks noGrp="1"/>
          </p:cNvSpPr>
          <p:nvPr>
            <p:ph type="body"/>
          </p:nvPr>
        </p:nvSpPr>
        <p:spPr>
          <a:xfrm>
            <a:off x="609480" y="3682080"/>
            <a:ext cx="10972440" cy="1896840"/>
          </a:xfrm>
          <a:prstGeom prst="rect">
            <a:avLst/>
          </a:prstGeom>
        </p:spPr>
        <p:txBody>
          <a:bodyPr/>
          <a:lstStyle/>
          <a:p>
            <a:endParaRPr lang="it-IT"/>
          </a:p>
        </p:txBody>
      </p:sp>
    </p:spTree>
    <p:extLst>
      <p:ext uri="{BB962C8B-B14F-4D97-AF65-F5344CB8AC3E}">
        <p14:creationId xmlns:p14="http://schemas.microsoft.com/office/powerpoint/2010/main" val="3747784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609480" y="273600"/>
            <a:ext cx="10972440" cy="1144800"/>
          </a:xfrm>
          <a:prstGeom prst="rect">
            <a:avLst/>
          </a:prstGeom>
        </p:spPr>
        <p:txBody>
          <a:bodyPr/>
          <a:lstStyle/>
          <a:p>
            <a:endParaRPr lang="it-IT"/>
          </a:p>
        </p:txBody>
      </p:sp>
      <p:sp>
        <p:nvSpPr>
          <p:cNvPr id="27" name="PlaceHolder 2"/>
          <p:cNvSpPr>
            <a:spLocks noGrp="1"/>
          </p:cNvSpPr>
          <p:nvPr>
            <p:ph type="body"/>
          </p:nvPr>
        </p:nvSpPr>
        <p:spPr>
          <a:xfrm>
            <a:off x="609480" y="1604520"/>
            <a:ext cx="5354280" cy="1896840"/>
          </a:xfrm>
          <a:prstGeom prst="rect">
            <a:avLst/>
          </a:prstGeom>
        </p:spPr>
        <p:txBody>
          <a:bodyPr/>
          <a:lstStyle/>
          <a:p>
            <a:endParaRPr lang="it-IT"/>
          </a:p>
        </p:txBody>
      </p:sp>
      <p:sp>
        <p:nvSpPr>
          <p:cNvPr id="28" name="PlaceHolder 3"/>
          <p:cNvSpPr>
            <a:spLocks noGrp="1"/>
          </p:cNvSpPr>
          <p:nvPr>
            <p:ph type="body"/>
          </p:nvPr>
        </p:nvSpPr>
        <p:spPr>
          <a:xfrm>
            <a:off x="6231960" y="1604520"/>
            <a:ext cx="5354280" cy="1896840"/>
          </a:xfrm>
          <a:prstGeom prst="rect">
            <a:avLst/>
          </a:prstGeom>
        </p:spPr>
        <p:txBody>
          <a:bodyPr/>
          <a:lstStyle/>
          <a:p>
            <a:endParaRPr lang="it-IT"/>
          </a:p>
        </p:txBody>
      </p:sp>
      <p:sp>
        <p:nvSpPr>
          <p:cNvPr id="29" name="PlaceHolder 4"/>
          <p:cNvSpPr>
            <a:spLocks noGrp="1"/>
          </p:cNvSpPr>
          <p:nvPr>
            <p:ph type="body"/>
          </p:nvPr>
        </p:nvSpPr>
        <p:spPr>
          <a:xfrm>
            <a:off x="609480" y="3682080"/>
            <a:ext cx="5354280" cy="1896840"/>
          </a:xfrm>
          <a:prstGeom prst="rect">
            <a:avLst/>
          </a:prstGeom>
        </p:spPr>
        <p:txBody>
          <a:bodyPr/>
          <a:lstStyle/>
          <a:p>
            <a:endParaRPr lang="it-IT"/>
          </a:p>
        </p:txBody>
      </p:sp>
      <p:sp>
        <p:nvSpPr>
          <p:cNvPr id="30" name="PlaceHolder 5"/>
          <p:cNvSpPr>
            <a:spLocks noGrp="1"/>
          </p:cNvSpPr>
          <p:nvPr>
            <p:ph type="body"/>
          </p:nvPr>
        </p:nvSpPr>
        <p:spPr>
          <a:xfrm>
            <a:off x="6231960" y="3682080"/>
            <a:ext cx="5354280" cy="1896840"/>
          </a:xfrm>
          <a:prstGeom prst="rect">
            <a:avLst/>
          </a:prstGeom>
        </p:spPr>
        <p:txBody>
          <a:bodyPr/>
          <a:lstStyle/>
          <a:p>
            <a:endParaRPr lang="it-IT"/>
          </a:p>
        </p:txBody>
      </p:sp>
    </p:spTree>
    <p:extLst>
      <p:ext uri="{BB962C8B-B14F-4D97-AF65-F5344CB8AC3E}">
        <p14:creationId xmlns:p14="http://schemas.microsoft.com/office/powerpoint/2010/main" val="33066938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609480" y="273600"/>
            <a:ext cx="10972440" cy="1144800"/>
          </a:xfrm>
          <a:prstGeom prst="rect">
            <a:avLst/>
          </a:prstGeom>
        </p:spPr>
        <p:txBody>
          <a:bodyPr/>
          <a:lstStyle/>
          <a:p>
            <a:endParaRPr lang="it-IT"/>
          </a:p>
        </p:txBody>
      </p:sp>
      <p:sp>
        <p:nvSpPr>
          <p:cNvPr id="32" name="PlaceHolder 2"/>
          <p:cNvSpPr>
            <a:spLocks noGrp="1"/>
          </p:cNvSpPr>
          <p:nvPr>
            <p:ph type="body"/>
          </p:nvPr>
        </p:nvSpPr>
        <p:spPr>
          <a:xfrm>
            <a:off x="609480" y="1604520"/>
            <a:ext cx="3533040" cy="1896840"/>
          </a:xfrm>
          <a:prstGeom prst="rect">
            <a:avLst/>
          </a:prstGeom>
        </p:spPr>
        <p:txBody>
          <a:bodyPr/>
          <a:lstStyle/>
          <a:p>
            <a:endParaRPr lang="it-IT"/>
          </a:p>
        </p:txBody>
      </p:sp>
      <p:sp>
        <p:nvSpPr>
          <p:cNvPr id="33" name="PlaceHolder 3"/>
          <p:cNvSpPr>
            <a:spLocks noGrp="1"/>
          </p:cNvSpPr>
          <p:nvPr>
            <p:ph type="body"/>
          </p:nvPr>
        </p:nvSpPr>
        <p:spPr>
          <a:xfrm>
            <a:off x="4319640" y="1604520"/>
            <a:ext cx="3533040" cy="1896840"/>
          </a:xfrm>
          <a:prstGeom prst="rect">
            <a:avLst/>
          </a:prstGeom>
        </p:spPr>
        <p:txBody>
          <a:bodyPr/>
          <a:lstStyle/>
          <a:p>
            <a:endParaRPr lang="it-IT"/>
          </a:p>
        </p:txBody>
      </p:sp>
      <p:sp>
        <p:nvSpPr>
          <p:cNvPr id="34" name="PlaceHolder 4"/>
          <p:cNvSpPr>
            <a:spLocks noGrp="1"/>
          </p:cNvSpPr>
          <p:nvPr>
            <p:ph type="body"/>
          </p:nvPr>
        </p:nvSpPr>
        <p:spPr>
          <a:xfrm>
            <a:off x="8029800" y="1604520"/>
            <a:ext cx="3533040" cy="1896840"/>
          </a:xfrm>
          <a:prstGeom prst="rect">
            <a:avLst/>
          </a:prstGeom>
        </p:spPr>
        <p:txBody>
          <a:bodyPr/>
          <a:lstStyle/>
          <a:p>
            <a:endParaRPr lang="it-IT"/>
          </a:p>
        </p:txBody>
      </p:sp>
      <p:sp>
        <p:nvSpPr>
          <p:cNvPr id="35" name="PlaceHolder 5"/>
          <p:cNvSpPr>
            <a:spLocks noGrp="1"/>
          </p:cNvSpPr>
          <p:nvPr>
            <p:ph type="body"/>
          </p:nvPr>
        </p:nvSpPr>
        <p:spPr>
          <a:xfrm>
            <a:off x="609480" y="3682080"/>
            <a:ext cx="3533040" cy="1896840"/>
          </a:xfrm>
          <a:prstGeom prst="rect">
            <a:avLst/>
          </a:prstGeom>
        </p:spPr>
        <p:txBody>
          <a:bodyPr/>
          <a:lstStyle/>
          <a:p>
            <a:endParaRPr lang="it-IT"/>
          </a:p>
        </p:txBody>
      </p:sp>
      <p:sp>
        <p:nvSpPr>
          <p:cNvPr id="36" name="PlaceHolder 6"/>
          <p:cNvSpPr>
            <a:spLocks noGrp="1"/>
          </p:cNvSpPr>
          <p:nvPr>
            <p:ph type="body"/>
          </p:nvPr>
        </p:nvSpPr>
        <p:spPr>
          <a:xfrm>
            <a:off x="4319640" y="3682080"/>
            <a:ext cx="3533040" cy="1896840"/>
          </a:xfrm>
          <a:prstGeom prst="rect">
            <a:avLst/>
          </a:prstGeom>
        </p:spPr>
        <p:txBody>
          <a:bodyPr/>
          <a:lstStyle/>
          <a:p>
            <a:endParaRPr lang="it-IT"/>
          </a:p>
        </p:txBody>
      </p:sp>
      <p:sp>
        <p:nvSpPr>
          <p:cNvPr id="37" name="PlaceHolder 7"/>
          <p:cNvSpPr>
            <a:spLocks noGrp="1"/>
          </p:cNvSpPr>
          <p:nvPr>
            <p:ph type="body"/>
          </p:nvPr>
        </p:nvSpPr>
        <p:spPr>
          <a:xfrm>
            <a:off x="8029800" y="3682080"/>
            <a:ext cx="3533040" cy="1896840"/>
          </a:xfrm>
          <a:prstGeom prst="rect">
            <a:avLst/>
          </a:prstGeom>
        </p:spPr>
        <p:txBody>
          <a:bodyPr/>
          <a:lstStyle/>
          <a:p>
            <a:endParaRPr lang="it-IT"/>
          </a:p>
        </p:txBody>
      </p:sp>
    </p:spTree>
    <p:extLst>
      <p:ext uri="{BB962C8B-B14F-4D97-AF65-F5344CB8AC3E}">
        <p14:creationId xmlns:p14="http://schemas.microsoft.com/office/powerpoint/2010/main" val="13090199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E989350F-367E-4342-BEEB-A2C3B1D8D9EC}"/>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xmlns="" id="{C46972B0-F423-49F9-A7F6-2583521F281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xmlns="" id="{5F3F22E0-7BCC-49B4-8B8B-1838780B43FB}"/>
              </a:ext>
            </a:extLst>
          </p:cNvPr>
          <p:cNvSpPr>
            <a:spLocks noGrp="1"/>
          </p:cNvSpPr>
          <p:nvPr>
            <p:ph type="dt" sz="half" idx="10"/>
          </p:nvPr>
        </p:nvSpPr>
        <p:spPr/>
        <p:txBody>
          <a:bodyPr/>
          <a:lstStyle/>
          <a:p>
            <a:fld id="{70976017-3191-4C1F-B806-FB75ED9AC10E}" type="datetimeFigureOut">
              <a:rPr lang="it-IT" smtClean="0"/>
              <a:t>25/10/2023</a:t>
            </a:fld>
            <a:endParaRPr lang="it-IT"/>
          </a:p>
        </p:txBody>
      </p:sp>
      <p:sp>
        <p:nvSpPr>
          <p:cNvPr id="5" name="Segnaposto piè di pagina 4">
            <a:extLst>
              <a:ext uri="{FF2B5EF4-FFF2-40B4-BE49-F238E27FC236}">
                <a16:creationId xmlns:a16="http://schemas.microsoft.com/office/drawing/2014/main" xmlns="" id="{38EF1CAB-6F19-49CC-884A-222D4128FEC2}"/>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xmlns="" id="{AD600E36-B50E-49F9-9363-07ADA5BEEF00}"/>
              </a:ext>
            </a:extLst>
          </p:cNvPr>
          <p:cNvSpPr>
            <a:spLocks noGrp="1"/>
          </p:cNvSpPr>
          <p:nvPr>
            <p:ph type="sldNum" sz="quarter" idx="12"/>
          </p:nvPr>
        </p:nvSpPr>
        <p:spPr/>
        <p:txBody>
          <a:bodyPr/>
          <a:lstStyle/>
          <a:p>
            <a:fld id="{F6587B0A-A7E5-4A9C-9205-842817A7727D}" type="slidenum">
              <a:rPr lang="it-IT" smtClean="0"/>
              <a:t>‹N›</a:t>
            </a:fld>
            <a:endParaRPr lang="it-IT"/>
          </a:p>
        </p:txBody>
      </p:sp>
    </p:spTree>
    <p:extLst>
      <p:ext uri="{BB962C8B-B14F-4D97-AF65-F5344CB8AC3E}">
        <p14:creationId xmlns:p14="http://schemas.microsoft.com/office/powerpoint/2010/main" val="22897579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9817661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40" name="PlaceHolder 1"/>
          <p:cNvSpPr>
            <a:spLocks noGrp="1"/>
          </p:cNvSpPr>
          <p:nvPr>
            <p:ph type="title"/>
          </p:nvPr>
        </p:nvSpPr>
        <p:spPr>
          <a:xfrm>
            <a:off x="609480" y="273600"/>
            <a:ext cx="10972440" cy="1144800"/>
          </a:xfrm>
          <a:prstGeom prst="rect">
            <a:avLst/>
          </a:prstGeom>
        </p:spPr>
        <p:txBody>
          <a:bodyPr/>
          <a:lstStyle/>
          <a:p>
            <a:endParaRPr lang="it-IT"/>
          </a:p>
        </p:txBody>
      </p:sp>
      <p:sp>
        <p:nvSpPr>
          <p:cNvPr id="41" name="PlaceHolder 2"/>
          <p:cNvSpPr>
            <a:spLocks noGrp="1"/>
          </p:cNvSpPr>
          <p:nvPr>
            <p:ph type="subTitle"/>
          </p:nvPr>
        </p:nvSpPr>
        <p:spPr>
          <a:xfrm>
            <a:off x="609480" y="1604520"/>
            <a:ext cx="10972440" cy="3977280"/>
          </a:xfrm>
          <a:prstGeom prst="rect">
            <a:avLst/>
          </a:prstGeom>
        </p:spPr>
        <p:txBody>
          <a:bodyPr anchor="ctr">
            <a:noAutofit/>
          </a:bodyPr>
          <a:lstStyle/>
          <a:p>
            <a:endParaRPr lang="it-IT"/>
          </a:p>
        </p:txBody>
      </p:sp>
    </p:spTree>
    <p:extLst>
      <p:ext uri="{BB962C8B-B14F-4D97-AF65-F5344CB8AC3E}">
        <p14:creationId xmlns:p14="http://schemas.microsoft.com/office/powerpoint/2010/main" val="32879995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42" name="PlaceHolder 1"/>
          <p:cNvSpPr>
            <a:spLocks noGrp="1"/>
          </p:cNvSpPr>
          <p:nvPr>
            <p:ph type="title"/>
          </p:nvPr>
        </p:nvSpPr>
        <p:spPr>
          <a:xfrm>
            <a:off x="609480" y="273600"/>
            <a:ext cx="10972440" cy="1144800"/>
          </a:xfrm>
          <a:prstGeom prst="rect">
            <a:avLst/>
          </a:prstGeom>
        </p:spPr>
        <p:txBody>
          <a:bodyPr/>
          <a:lstStyle/>
          <a:p>
            <a:endParaRPr lang="it-IT"/>
          </a:p>
        </p:txBody>
      </p:sp>
      <p:sp>
        <p:nvSpPr>
          <p:cNvPr id="43" name="PlaceHolder 2"/>
          <p:cNvSpPr>
            <a:spLocks noGrp="1"/>
          </p:cNvSpPr>
          <p:nvPr>
            <p:ph type="body"/>
          </p:nvPr>
        </p:nvSpPr>
        <p:spPr>
          <a:xfrm>
            <a:off x="609480" y="1604520"/>
            <a:ext cx="10972440" cy="3977280"/>
          </a:xfrm>
          <a:prstGeom prst="rect">
            <a:avLst/>
          </a:prstGeom>
        </p:spPr>
        <p:txBody>
          <a:bodyPr/>
          <a:lstStyle/>
          <a:p>
            <a:endParaRPr lang="it-IT"/>
          </a:p>
        </p:txBody>
      </p:sp>
    </p:spTree>
    <p:extLst>
      <p:ext uri="{BB962C8B-B14F-4D97-AF65-F5344CB8AC3E}">
        <p14:creationId xmlns:p14="http://schemas.microsoft.com/office/powerpoint/2010/main" val="30853877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44" name="PlaceHolder 1"/>
          <p:cNvSpPr>
            <a:spLocks noGrp="1"/>
          </p:cNvSpPr>
          <p:nvPr>
            <p:ph type="title"/>
          </p:nvPr>
        </p:nvSpPr>
        <p:spPr>
          <a:xfrm>
            <a:off x="609480" y="273600"/>
            <a:ext cx="10972440" cy="1144800"/>
          </a:xfrm>
          <a:prstGeom prst="rect">
            <a:avLst/>
          </a:prstGeom>
        </p:spPr>
        <p:txBody>
          <a:bodyPr/>
          <a:lstStyle/>
          <a:p>
            <a:endParaRPr lang="it-IT"/>
          </a:p>
        </p:txBody>
      </p:sp>
      <p:sp>
        <p:nvSpPr>
          <p:cNvPr id="45" name="PlaceHolder 2"/>
          <p:cNvSpPr>
            <a:spLocks noGrp="1"/>
          </p:cNvSpPr>
          <p:nvPr>
            <p:ph type="body"/>
          </p:nvPr>
        </p:nvSpPr>
        <p:spPr>
          <a:xfrm>
            <a:off x="609480" y="1604520"/>
            <a:ext cx="5354280" cy="3977280"/>
          </a:xfrm>
          <a:prstGeom prst="rect">
            <a:avLst/>
          </a:prstGeom>
        </p:spPr>
        <p:txBody>
          <a:bodyPr/>
          <a:lstStyle/>
          <a:p>
            <a:endParaRPr lang="it-IT"/>
          </a:p>
        </p:txBody>
      </p:sp>
      <p:sp>
        <p:nvSpPr>
          <p:cNvPr id="46" name="PlaceHolder 3"/>
          <p:cNvSpPr>
            <a:spLocks noGrp="1"/>
          </p:cNvSpPr>
          <p:nvPr>
            <p:ph type="body"/>
          </p:nvPr>
        </p:nvSpPr>
        <p:spPr>
          <a:xfrm>
            <a:off x="6231960" y="1604520"/>
            <a:ext cx="5354280" cy="3977280"/>
          </a:xfrm>
          <a:prstGeom prst="rect">
            <a:avLst/>
          </a:prstGeom>
        </p:spPr>
        <p:txBody>
          <a:bodyPr/>
          <a:lstStyle/>
          <a:p>
            <a:endParaRPr lang="it-IT"/>
          </a:p>
        </p:txBody>
      </p:sp>
    </p:spTree>
    <p:extLst>
      <p:ext uri="{BB962C8B-B14F-4D97-AF65-F5344CB8AC3E}">
        <p14:creationId xmlns:p14="http://schemas.microsoft.com/office/powerpoint/2010/main" val="34180222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47" name="PlaceHolder 1"/>
          <p:cNvSpPr>
            <a:spLocks noGrp="1"/>
          </p:cNvSpPr>
          <p:nvPr>
            <p:ph type="title"/>
          </p:nvPr>
        </p:nvSpPr>
        <p:spPr>
          <a:xfrm>
            <a:off x="609480" y="273600"/>
            <a:ext cx="10972440" cy="1144800"/>
          </a:xfrm>
          <a:prstGeom prst="rect">
            <a:avLst/>
          </a:prstGeom>
        </p:spPr>
        <p:txBody>
          <a:bodyPr/>
          <a:lstStyle/>
          <a:p>
            <a:endParaRPr lang="it-IT"/>
          </a:p>
        </p:txBody>
      </p:sp>
    </p:spTree>
    <p:extLst>
      <p:ext uri="{BB962C8B-B14F-4D97-AF65-F5344CB8AC3E}">
        <p14:creationId xmlns:p14="http://schemas.microsoft.com/office/powerpoint/2010/main" val="3343223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48" name="PlaceHolder 1"/>
          <p:cNvSpPr>
            <a:spLocks noGrp="1"/>
          </p:cNvSpPr>
          <p:nvPr>
            <p:ph type="subTitle"/>
          </p:nvPr>
        </p:nvSpPr>
        <p:spPr>
          <a:xfrm>
            <a:off x="609480" y="273600"/>
            <a:ext cx="10972440" cy="5307840"/>
          </a:xfrm>
          <a:prstGeom prst="rect">
            <a:avLst/>
          </a:prstGeom>
        </p:spPr>
        <p:txBody>
          <a:bodyPr anchor="ctr">
            <a:noAutofit/>
          </a:bodyPr>
          <a:lstStyle/>
          <a:p>
            <a:endParaRPr lang="it-IT"/>
          </a:p>
        </p:txBody>
      </p:sp>
    </p:spTree>
    <p:extLst>
      <p:ext uri="{BB962C8B-B14F-4D97-AF65-F5344CB8AC3E}">
        <p14:creationId xmlns:p14="http://schemas.microsoft.com/office/powerpoint/2010/main" val="16432846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609480" y="273600"/>
            <a:ext cx="10972440" cy="1144800"/>
          </a:xfrm>
          <a:prstGeom prst="rect">
            <a:avLst/>
          </a:prstGeom>
        </p:spPr>
        <p:txBody>
          <a:bodyPr/>
          <a:lstStyle/>
          <a:p>
            <a:endParaRPr lang="it-IT"/>
          </a:p>
        </p:txBody>
      </p:sp>
      <p:sp>
        <p:nvSpPr>
          <p:cNvPr id="3" name="PlaceHolder 2"/>
          <p:cNvSpPr>
            <a:spLocks noGrp="1"/>
          </p:cNvSpPr>
          <p:nvPr>
            <p:ph type="subTitle"/>
          </p:nvPr>
        </p:nvSpPr>
        <p:spPr>
          <a:xfrm>
            <a:off x="609480" y="1604520"/>
            <a:ext cx="10972440" cy="3977280"/>
          </a:xfrm>
          <a:prstGeom prst="rect">
            <a:avLst/>
          </a:prstGeom>
        </p:spPr>
        <p:txBody>
          <a:bodyPr anchor="ctr">
            <a:noAutofit/>
          </a:bodyPr>
          <a:lstStyle/>
          <a:p>
            <a:endParaRPr lang="it-IT"/>
          </a:p>
        </p:txBody>
      </p:sp>
    </p:spTree>
    <p:extLst>
      <p:ext uri="{BB962C8B-B14F-4D97-AF65-F5344CB8AC3E}">
        <p14:creationId xmlns:p14="http://schemas.microsoft.com/office/powerpoint/2010/main" val="360081484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49" name="PlaceHolder 1"/>
          <p:cNvSpPr>
            <a:spLocks noGrp="1"/>
          </p:cNvSpPr>
          <p:nvPr>
            <p:ph type="title"/>
          </p:nvPr>
        </p:nvSpPr>
        <p:spPr>
          <a:xfrm>
            <a:off x="609480" y="273600"/>
            <a:ext cx="10972440" cy="1144800"/>
          </a:xfrm>
          <a:prstGeom prst="rect">
            <a:avLst/>
          </a:prstGeom>
        </p:spPr>
        <p:txBody>
          <a:bodyPr/>
          <a:lstStyle/>
          <a:p>
            <a:endParaRPr lang="it-IT"/>
          </a:p>
        </p:txBody>
      </p:sp>
      <p:sp>
        <p:nvSpPr>
          <p:cNvPr id="50" name="PlaceHolder 2"/>
          <p:cNvSpPr>
            <a:spLocks noGrp="1"/>
          </p:cNvSpPr>
          <p:nvPr>
            <p:ph type="body"/>
          </p:nvPr>
        </p:nvSpPr>
        <p:spPr>
          <a:xfrm>
            <a:off x="609480" y="1604520"/>
            <a:ext cx="5354280" cy="1896840"/>
          </a:xfrm>
          <a:prstGeom prst="rect">
            <a:avLst/>
          </a:prstGeom>
        </p:spPr>
        <p:txBody>
          <a:bodyPr/>
          <a:lstStyle/>
          <a:p>
            <a:endParaRPr lang="it-IT"/>
          </a:p>
        </p:txBody>
      </p:sp>
      <p:sp>
        <p:nvSpPr>
          <p:cNvPr id="51" name="PlaceHolder 3"/>
          <p:cNvSpPr>
            <a:spLocks noGrp="1"/>
          </p:cNvSpPr>
          <p:nvPr>
            <p:ph type="body"/>
          </p:nvPr>
        </p:nvSpPr>
        <p:spPr>
          <a:xfrm>
            <a:off x="6231960" y="1604520"/>
            <a:ext cx="5354280" cy="3977280"/>
          </a:xfrm>
          <a:prstGeom prst="rect">
            <a:avLst/>
          </a:prstGeom>
        </p:spPr>
        <p:txBody>
          <a:bodyPr/>
          <a:lstStyle/>
          <a:p>
            <a:endParaRPr lang="it-IT"/>
          </a:p>
        </p:txBody>
      </p:sp>
      <p:sp>
        <p:nvSpPr>
          <p:cNvPr id="52" name="PlaceHolder 4"/>
          <p:cNvSpPr>
            <a:spLocks noGrp="1"/>
          </p:cNvSpPr>
          <p:nvPr>
            <p:ph type="body"/>
          </p:nvPr>
        </p:nvSpPr>
        <p:spPr>
          <a:xfrm>
            <a:off x="609480" y="3682080"/>
            <a:ext cx="5354280" cy="1896840"/>
          </a:xfrm>
          <a:prstGeom prst="rect">
            <a:avLst/>
          </a:prstGeom>
        </p:spPr>
        <p:txBody>
          <a:bodyPr/>
          <a:lstStyle/>
          <a:p>
            <a:endParaRPr lang="it-IT"/>
          </a:p>
        </p:txBody>
      </p:sp>
    </p:spTree>
    <p:extLst>
      <p:ext uri="{BB962C8B-B14F-4D97-AF65-F5344CB8AC3E}">
        <p14:creationId xmlns:p14="http://schemas.microsoft.com/office/powerpoint/2010/main" val="23371861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3" name="PlaceHolder 1"/>
          <p:cNvSpPr>
            <a:spLocks noGrp="1"/>
          </p:cNvSpPr>
          <p:nvPr>
            <p:ph type="title"/>
          </p:nvPr>
        </p:nvSpPr>
        <p:spPr>
          <a:xfrm>
            <a:off x="609480" y="273600"/>
            <a:ext cx="10972440" cy="1144800"/>
          </a:xfrm>
          <a:prstGeom prst="rect">
            <a:avLst/>
          </a:prstGeom>
        </p:spPr>
        <p:txBody>
          <a:bodyPr/>
          <a:lstStyle/>
          <a:p>
            <a:endParaRPr lang="it-IT"/>
          </a:p>
        </p:txBody>
      </p:sp>
      <p:sp>
        <p:nvSpPr>
          <p:cNvPr id="54" name="PlaceHolder 2"/>
          <p:cNvSpPr>
            <a:spLocks noGrp="1"/>
          </p:cNvSpPr>
          <p:nvPr>
            <p:ph type="body"/>
          </p:nvPr>
        </p:nvSpPr>
        <p:spPr>
          <a:xfrm>
            <a:off x="609480" y="1604520"/>
            <a:ext cx="5354280" cy="3977280"/>
          </a:xfrm>
          <a:prstGeom prst="rect">
            <a:avLst/>
          </a:prstGeom>
        </p:spPr>
        <p:txBody>
          <a:bodyPr/>
          <a:lstStyle/>
          <a:p>
            <a:endParaRPr lang="it-IT"/>
          </a:p>
        </p:txBody>
      </p:sp>
      <p:sp>
        <p:nvSpPr>
          <p:cNvPr id="55" name="PlaceHolder 3"/>
          <p:cNvSpPr>
            <a:spLocks noGrp="1"/>
          </p:cNvSpPr>
          <p:nvPr>
            <p:ph type="body"/>
          </p:nvPr>
        </p:nvSpPr>
        <p:spPr>
          <a:xfrm>
            <a:off x="6231960" y="1604520"/>
            <a:ext cx="5354280" cy="1896840"/>
          </a:xfrm>
          <a:prstGeom prst="rect">
            <a:avLst/>
          </a:prstGeom>
        </p:spPr>
        <p:txBody>
          <a:bodyPr/>
          <a:lstStyle/>
          <a:p>
            <a:endParaRPr lang="it-IT"/>
          </a:p>
        </p:txBody>
      </p:sp>
      <p:sp>
        <p:nvSpPr>
          <p:cNvPr id="56" name="PlaceHolder 4"/>
          <p:cNvSpPr>
            <a:spLocks noGrp="1"/>
          </p:cNvSpPr>
          <p:nvPr>
            <p:ph type="body"/>
          </p:nvPr>
        </p:nvSpPr>
        <p:spPr>
          <a:xfrm>
            <a:off x="6231960" y="3682080"/>
            <a:ext cx="5354280" cy="1896840"/>
          </a:xfrm>
          <a:prstGeom prst="rect">
            <a:avLst/>
          </a:prstGeom>
        </p:spPr>
        <p:txBody>
          <a:bodyPr/>
          <a:lstStyle/>
          <a:p>
            <a:endParaRPr lang="it-IT"/>
          </a:p>
        </p:txBody>
      </p:sp>
    </p:spTree>
    <p:extLst>
      <p:ext uri="{BB962C8B-B14F-4D97-AF65-F5344CB8AC3E}">
        <p14:creationId xmlns:p14="http://schemas.microsoft.com/office/powerpoint/2010/main" val="31821190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57" name="PlaceHolder 1"/>
          <p:cNvSpPr>
            <a:spLocks noGrp="1"/>
          </p:cNvSpPr>
          <p:nvPr>
            <p:ph type="title"/>
          </p:nvPr>
        </p:nvSpPr>
        <p:spPr>
          <a:xfrm>
            <a:off x="609480" y="273600"/>
            <a:ext cx="10972440" cy="1144800"/>
          </a:xfrm>
          <a:prstGeom prst="rect">
            <a:avLst/>
          </a:prstGeom>
        </p:spPr>
        <p:txBody>
          <a:bodyPr/>
          <a:lstStyle/>
          <a:p>
            <a:endParaRPr lang="it-IT"/>
          </a:p>
        </p:txBody>
      </p:sp>
      <p:sp>
        <p:nvSpPr>
          <p:cNvPr id="58" name="PlaceHolder 2"/>
          <p:cNvSpPr>
            <a:spLocks noGrp="1"/>
          </p:cNvSpPr>
          <p:nvPr>
            <p:ph type="body"/>
          </p:nvPr>
        </p:nvSpPr>
        <p:spPr>
          <a:xfrm>
            <a:off x="609480" y="1604520"/>
            <a:ext cx="5354280" cy="1896840"/>
          </a:xfrm>
          <a:prstGeom prst="rect">
            <a:avLst/>
          </a:prstGeom>
        </p:spPr>
        <p:txBody>
          <a:bodyPr/>
          <a:lstStyle/>
          <a:p>
            <a:endParaRPr lang="it-IT"/>
          </a:p>
        </p:txBody>
      </p:sp>
      <p:sp>
        <p:nvSpPr>
          <p:cNvPr id="59" name="PlaceHolder 3"/>
          <p:cNvSpPr>
            <a:spLocks noGrp="1"/>
          </p:cNvSpPr>
          <p:nvPr>
            <p:ph type="body"/>
          </p:nvPr>
        </p:nvSpPr>
        <p:spPr>
          <a:xfrm>
            <a:off x="6231960" y="1604520"/>
            <a:ext cx="5354280" cy="1896840"/>
          </a:xfrm>
          <a:prstGeom prst="rect">
            <a:avLst/>
          </a:prstGeom>
        </p:spPr>
        <p:txBody>
          <a:bodyPr/>
          <a:lstStyle/>
          <a:p>
            <a:endParaRPr lang="it-IT"/>
          </a:p>
        </p:txBody>
      </p:sp>
      <p:sp>
        <p:nvSpPr>
          <p:cNvPr id="60" name="PlaceHolder 4"/>
          <p:cNvSpPr>
            <a:spLocks noGrp="1"/>
          </p:cNvSpPr>
          <p:nvPr>
            <p:ph type="body"/>
          </p:nvPr>
        </p:nvSpPr>
        <p:spPr>
          <a:xfrm>
            <a:off x="609480" y="3682080"/>
            <a:ext cx="10972440" cy="1896840"/>
          </a:xfrm>
          <a:prstGeom prst="rect">
            <a:avLst/>
          </a:prstGeom>
        </p:spPr>
        <p:txBody>
          <a:bodyPr/>
          <a:lstStyle/>
          <a:p>
            <a:endParaRPr lang="it-IT"/>
          </a:p>
        </p:txBody>
      </p:sp>
    </p:spTree>
    <p:extLst>
      <p:ext uri="{BB962C8B-B14F-4D97-AF65-F5344CB8AC3E}">
        <p14:creationId xmlns:p14="http://schemas.microsoft.com/office/powerpoint/2010/main" val="5774887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61" name="PlaceHolder 1"/>
          <p:cNvSpPr>
            <a:spLocks noGrp="1"/>
          </p:cNvSpPr>
          <p:nvPr>
            <p:ph type="title"/>
          </p:nvPr>
        </p:nvSpPr>
        <p:spPr>
          <a:xfrm>
            <a:off x="609480" y="273600"/>
            <a:ext cx="10972440" cy="1144800"/>
          </a:xfrm>
          <a:prstGeom prst="rect">
            <a:avLst/>
          </a:prstGeom>
        </p:spPr>
        <p:txBody>
          <a:bodyPr/>
          <a:lstStyle/>
          <a:p>
            <a:endParaRPr lang="it-IT"/>
          </a:p>
        </p:txBody>
      </p:sp>
      <p:sp>
        <p:nvSpPr>
          <p:cNvPr id="62" name="PlaceHolder 2"/>
          <p:cNvSpPr>
            <a:spLocks noGrp="1"/>
          </p:cNvSpPr>
          <p:nvPr>
            <p:ph type="body"/>
          </p:nvPr>
        </p:nvSpPr>
        <p:spPr>
          <a:xfrm>
            <a:off x="609480" y="1604520"/>
            <a:ext cx="10972440" cy="1896840"/>
          </a:xfrm>
          <a:prstGeom prst="rect">
            <a:avLst/>
          </a:prstGeom>
        </p:spPr>
        <p:txBody>
          <a:bodyPr/>
          <a:lstStyle/>
          <a:p>
            <a:endParaRPr lang="it-IT"/>
          </a:p>
        </p:txBody>
      </p:sp>
      <p:sp>
        <p:nvSpPr>
          <p:cNvPr id="63" name="PlaceHolder 3"/>
          <p:cNvSpPr>
            <a:spLocks noGrp="1"/>
          </p:cNvSpPr>
          <p:nvPr>
            <p:ph type="body"/>
          </p:nvPr>
        </p:nvSpPr>
        <p:spPr>
          <a:xfrm>
            <a:off x="609480" y="3682080"/>
            <a:ext cx="10972440" cy="1896840"/>
          </a:xfrm>
          <a:prstGeom prst="rect">
            <a:avLst/>
          </a:prstGeom>
        </p:spPr>
        <p:txBody>
          <a:bodyPr/>
          <a:lstStyle/>
          <a:p>
            <a:endParaRPr lang="it-IT"/>
          </a:p>
        </p:txBody>
      </p:sp>
    </p:spTree>
    <p:extLst>
      <p:ext uri="{BB962C8B-B14F-4D97-AF65-F5344CB8AC3E}">
        <p14:creationId xmlns:p14="http://schemas.microsoft.com/office/powerpoint/2010/main" val="304878476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64" name="PlaceHolder 1"/>
          <p:cNvSpPr>
            <a:spLocks noGrp="1"/>
          </p:cNvSpPr>
          <p:nvPr>
            <p:ph type="title"/>
          </p:nvPr>
        </p:nvSpPr>
        <p:spPr>
          <a:xfrm>
            <a:off x="609480" y="273600"/>
            <a:ext cx="10972440" cy="1144800"/>
          </a:xfrm>
          <a:prstGeom prst="rect">
            <a:avLst/>
          </a:prstGeom>
        </p:spPr>
        <p:txBody>
          <a:bodyPr/>
          <a:lstStyle/>
          <a:p>
            <a:endParaRPr lang="it-IT"/>
          </a:p>
        </p:txBody>
      </p:sp>
      <p:sp>
        <p:nvSpPr>
          <p:cNvPr id="65" name="PlaceHolder 2"/>
          <p:cNvSpPr>
            <a:spLocks noGrp="1"/>
          </p:cNvSpPr>
          <p:nvPr>
            <p:ph type="body"/>
          </p:nvPr>
        </p:nvSpPr>
        <p:spPr>
          <a:xfrm>
            <a:off x="609480" y="1604520"/>
            <a:ext cx="5354280" cy="1896840"/>
          </a:xfrm>
          <a:prstGeom prst="rect">
            <a:avLst/>
          </a:prstGeom>
        </p:spPr>
        <p:txBody>
          <a:bodyPr/>
          <a:lstStyle/>
          <a:p>
            <a:endParaRPr lang="it-IT"/>
          </a:p>
        </p:txBody>
      </p:sp>
      <p:sp>
        <p:nvSpPr>
          <p:cNvPr id="66" name="PlaceHolder 3"/>
          <p:cNvSpPr>
            <a:spLocks noGrp="1"/>
          </p:cNvSpPr>
          <p:nvPr>
            <p:ph type="body"/>
          </p:nvPr>
        </p:nvSpPr>
        <p:spPr>
          <a:xfrm>
            <a:off x="6231960" y="1604520"/>
            <a:ext cx="5354280" cy="1896840"/>
          </a:xfrm>
          <a:prstGeom prst="rect">
            <a:avLst/>
          </a:prstGeom>
        </p:spPr>
        <p:txBody>
          <a:bodyPr/>
          <a:lstStyle/>
          <a:p>
            <a:endParaRPr lang="it-IT"/>
          </a:p>
        </p:txBody>
      </p:sp>
      <p:sp>
        <p:nvSpPr>
          <p:cNvPr id="67" name="PlaceHolder 4"/>
          <p:cNvSpPr>
            <a:spLocks noGrp="1"/>
          </p:cNvSpPr>
          <p:nvPr>
            <p:ph type="body"/>
          </p:nvPr>
        </p:nvSpPr>
        <p:spPr>
          <a:xfrm>
            <a:off x="609480" y="3682080"/>
            <a:ext cx="5354280" cy="1896840"/>
          </a:xfrm>
          <a:prstGeom prst="rect">
            <a:avLst/>
          </a:prstGeom>
        </p:spPr>
        <p:txBody>
          <a:bodyPr/>
          <a:lstStyle/>
          <a:p>
            <a:endParaRPr lang="it-IT"/>
          </a:p>
        </p:txBody>
      </p:sp>
      <p:sp>
        <p:nvSpPr>
          <p:cNvPr id="68" name="PlaceHolder 5"/>
          <p:cNvSpPr>
            <a:spLocks noGrp="1"/>
          </p:cNvSpPr>
          <p:nvPr>
            <p:ph type="body"/>
          </p:nvPr>
        </p:nvSpPr>
        <p:spPr>
          <a:xfrm>
            <a:off x="6231960" y="3682080"/>
            <a:ext cx="5354280" cy="1896840"/>
          </a:xfrm>
          <a:prstGeom prst="rect">
            <a:avLst/>
          </a:prstGeom>
        </p:spPr>
        <p:txBody>
          <a:bodyPr/>
          <a:lstStyle/>
          <a:p>
            <a:endParaRPr lang="it-IT"/>
          </a:p>
        </p:txBody>
      </p:sp>
    </p:spTree>
    <p:extLst>
      <p:ext uri="{BB962C8B-B14F-4D97-AF65-F5344CB8AC3E}">
        <p14:creationId xmlns:p14="http://schemas.microsoft.com/office/powerpoint/2010/main" val="8886437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69" name="PlaceHolder 1"/>
          <p:cNvSpPr>
            <a:spLocks noGrp="1"/>
          </p:cNvSpPr>
          <p:nvPr>
            <p:ph type="title"/>
          </p:nvPr>
        </p:nvSpPr>
        <p:spPr>
          <a:xfrm>
            <a:off x="609480" y="273600"/>
            <a:ext cx="10972440" cy="1144800"/>
          </a:xfrm>
          <a:prstGeom prst="rect">
            <a:avLst/>
          </a:prstGeom>
        </p:spPr>
        <p:txBody>
          <a:bodyPr/>
          <a:lstStyle/>
          <a:p>
            <a:endParaRPr lang="it-IT"/>
          </a:p>
        </p:txBody>
      </p:sp>
      <p:sp>
        <p:nvSpPr>
          <p:cNvPr id="70" name="PlaceHolder 2"/>
          <p:cNvSpPr>
            <a:spLocks noGrp="1"/>
          </p:cNvSpPr>
          <p:nvPr>
            <p:ph type="body"/>
          </p:nvPr>
        </p:nvSpPr>
        <p:spPr>
          <a:xfrm>
            <a:off x="609480" y="1604520"/>
            <a:ext cx="3533040" cy="1896840"/>
          </a:xfrm>
          <a:prstGeom prst="rect">
            <a:avLst/>
          </a:prstGeom>
        </p:spPr>
        <p:txBody>
          <a:bodyPr/>
          <a:lstStyle/>
          <a:p>
            <a:endParaRPr lang="it-IT"/>
          </a:p>
        </p:txBody>
      </p:sp>
      <p:sp>
        <p:nvSpPr>
          <p:cNvPr id="71" name="PlaceHolder 3"/>
          <p:cNvSpPr>
            <a:spLocks noGrp="1"/>
          </p:cNvSpPr>
          <p:nvPr>
            <p:ph type="body"/>
          </p:nvPr>
        </p:nvSpPr>
        <p:spPr>
          <a:xfrm>
            <a:off x="4319640" y="1604520"/>
            <a:ext cx="3533040" cy="1896840"/>
          </a:xfrm>
          <a:prstGeom prst="rect">
            <a:avLst/>
          </a:prstGeom>
        </p:spPr>
        <p:txBody>
          <a:bodyPr/>
          <a:lstStyle/>
          <a:p>
            <a:endParaRPr lang="it-IT"/>
          </a:p>
        </p:txBody>
      </p:sp>
      <p:sp>
        <p:nvSpPr>
          <p:cNvPr id="72" name="PlaceHolder 4"/>
          <p:cNvSpPr>
            <a:spLocks noGrp="1"/>
          </p:cNvSpPr>
          <p:nvPr>
            <p:ph type="body"/>
          </p:nvPr>
        </p:nvSpPr>
        <p:spPr>
          <a:xfrm>
            <a:off x="8029800" y="1604520"/>
            <a:ext cx="3533040" cy="1896840"/>
          </a:xfrm>
          <a:prstGeom prst="rect">
            <a:avLst/>
          </a:prstGeom>
        </p:spPr>
        <p:txBody>
          <a:bodyPr/>
          <a:lstStyle/>
          <a:p>
            <a:endParaRPr lang="it-IT"/>
          </a:p>
        </p:txBody>
      </p:sp>
      <p:sp>
        <p:nvSpPr>
          <p:cNvPr id="73" name="PlaceHolder 5"/>
          <p:cNvSpPr>
            <a:spLocks noGrp="1"/>
          </p:cNvSpPr>
          <p:nvPr>
            <p:ph type="body"/>
          </p:nvPr>
        </p:nvSpPr>
        <p:spPr>
          <a:xfrm>
            <a:off x="609480" y="3682080"/>
            <a:ext cx="3533040" cy="1896840"/>
          </a:xfrm>
          <a:prstGeom prst="rect">
            <a:avLst/>
          </a:prstGeom>
        </p:spPr>
        <p:txBody>
          <a:bodyPr/>
          <a:lstStyle/>
          <a:p>
            <a:endParaRPr lang="it-IT"/>
          </a:p>
        </p:txBody>
      </p:sp>
      <p:sp>
        <p:nvSpPr>
          <p:cNvPr id="74" name="PlaceHolder 6"/>
          <p:cNvSpPr>
            <a:spLocks noGrp="1"/>
          </p:cNvSpPr>
          <p:nvPr>
            <p:ph type="body"/>
          </p:nvPr>
        </p:nvSpPr>
        <p:spPr>
          <a:xfrm>
            <a:off x="4319640" y="3682080"/>
            <a:ext cx="3533040" cy="1896840"/>
          </a:xfrm>
          <a:prstGeom prst="rect">
            <a:avLst/>
          </a:prstGeom>
        </p:spPr>
        <p:txBody>
          <a:bodyPr/>
          <a:lstStyle/>
          <a:p>
            <a:endParaRPr lang="it-IT"/>
          </a:p>
        </p:txBody>
      </p:sp>
      <p:sp>
        <p:nvSpPr>
          <p:cNvPr id="75" name="PlaceHolder 7"/>
          <p:cNvSpPr>
            <a:spLocks noGrp="1"/>
          </p:cNvSpPr>
          <p:nvPr>
            <p:ph type="body"/>
          </p:nvPr>
        </p:nvSpPr>
        <p:spPr>
          <a:xfrm>
            <a:off x="8029800" y="3682080"/>
            <a:ext cx="3533040" cy="1896840"/>
          </a:xfrm>
          <a:prstGeom prst="rect">
            <a:avLst/>
          </a:prstGeom>
        </p:spPr>
        <p:txBody>
          <a:bodyPr/>
          <a:lstStyle/>
          <a:p>
            <a:endParaRPr lang="it-IT"/>
          </a:p>
        </p:txBody>
      </p:sp>
    </p:spTree>
    <p:extLst>
      <p:ext uri="{BB962C8B-B14F-4D97-AF65-F5344CB8AC3E}">
        <p14:creationId xmlns:p14="http://schemas.microsoft.com/office/powerpoint/2010/main" val="10043666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609480" y="273600"/>
            <a:ext cx="10972440" cy="1144800"/>
          </a:xfrm>
          <a:prstGeom prst="rect">
            <a:avLst/>
          </a:prstGeom>
        </p:spPr>
        <p:txBody>
          <a:bodyPr/>
          <a:lstStyle/>
          <a:p>
            <a:endParaRPr lang="it-IT"/>
          </a:p>
        </p:txBody>
      </p:sp>
      <p:sp>
        <p:nvSpPr>
          <p:cNvPr id="5" name="PlaceHolder 2"/>
          <p:cNvSpPr>
            <a:spLocks noGrp="1"/>
          </p:cNvSpPr>
          <p:nvPr>
            <p:ph type="body"/>
          </p:nvPr>
        </p:nvSpPr>
        <p:spPr>
          <a:xfrm>
            <a:off x="609480" y="1604520"/>
            <a:ext cx="10972440" cy="3977280"/>
          </a:xfrm>
          <a:prstGeom prst="rect">
            <a:avLst/>
          </a:prstGeom>
        </p:spPr>
        <p:txBody>
          <a:bodyPr/>
          <a:lstStyle/>
          <a:p>
            <a:endParaRPr lang="it-IT"/>
          </a:p>
        </p:txBody>
      </p:sp>
    </p:spTree>
    <p:extLst>
      <p:ext uri="{BB962C8B-B14F-4D97-AF65-F5344CB8AC3E}">
        <p14:creationId xmlns:p14="http://schemas.microsoft.com/office/powerpoint/2010/main" val="15624927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609480" y="273600"/>
            <a:ext cx="10972440" cy="1144800"/>
          </a:xfrm>
          <a:prstGeom prst="rect">
            <a:avLst/>
          </a:prstGeom>
        </p:spPr>
        <p:txBody>
          <a:bodyPr/>
          <a:lstStyle/>
          <a:p>
            <a:endParaRPr lang="it-IT"/>
          </a:p>
        </p:txBody>
      </p:sp>
      <p:sp>
        <p:nvSpPr>
          <p:cNvPr id="7" name="PlaceHolder 2"/>
          <p:cNvSpPr>
            <a:spLocks noGrp="1"/>
          </p:cNvSpPr>
          <p:nvPr>
            <p:ph type="body"/>
          </p:nvPr>
        </p:nvSpPr>
        <p:spPr>
          <a:xfrm>
            <a:off x="609480" y="1604520"/>
            <a:ext cx="5354280" cy="3977280"/>
          </a:xfrm>
          <a:prstGeom prst="rect">
            <a:avLst/>
          </a:prstGeom>
        </p:spPr>
        <p:txBody>
          <a:bodyPr/>
          <a:lstStyle/>
          <a:p>
            <a:endParaRPr lang="it-IT"/>
          </a:p>
        </p:txBody>
      </p:sp>
      <p:sp>
        <p:nvSpPr>
          <p:cNvPr id="8" name="PlaceHolder 3"/>
          <p:cNvSpPr>
            <a:spLocks noGrp="1"/>
          </p:cNvSpPr>
          <p:nvPr>
            <p:ph type="body"/>
          </p:nvPr>
        </p:nvSpPr>
        <p:spPr>
          <a:xfrm>
            <a:off x="6231960" y="1604520"/>
            <a:ext cx="5354280" cy="3977280"/>
          </a:xfrm>
          <a:prstGeom prst="rect">
            <a:avLst/>
          </a:prstGeom>
        </p:spPr>
        <p:txBody>
          <a:bodyPr/>
          <a:lstStyle/>
          <a:p>
            <a:endParaRPr lang="it-IT"/>
          </a:p>
        </p:txBody>
      </p:sp>
    </p:spTree>
    <p:extLst>
      <p:ext uri="{BB962C8B-B14F-4D97-AF65-F5344CB8AC3E}">
        <p14:creationId xmlns:p14="http://schemas.microsoft.com/office/powerpoint/2010/main" val="14765170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609480" y="273600"/>
            <a:ext cx="10972440" cy="1144800"/>
          </a:xfrm>
          <a:prstGeom prst="rect">
            <a:avLst/>
          </a:prstGeom>
        </p:spPr>
        <p:txBody>
          <a:bodyPr/>
          <a:lstStyle/>
          <a:p>
            <a:endParaRPr lang="it-IT"/>
          </a:p>
        </p:txBody>
      </p:sp>
    </p:spTree>
    <p:extLst>
      <p:ext uri="{BB962C8B-B14F-4D97-AF65-F5344CB8AC3E}">
        <p14:creationId xmlns:p14="http://schemas.microsoft.com/office/powerpoint/2010/main" val="15639442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609480" y="273600"/>
            <a:ext cx="10972440" cy="5307840"/>
          </a:xfrm>
          <a:prstGeom prst="rect">
            <a:avLst/>
          </a:prstGeom>
        </p:spPr>
        <p:txBody>
          <a:bodyPr anchor="ctr">
            <a:noAutofit/>
          </a:bodyPr>
          <a:lstStyle/>
          <a:p>
            <a:endParaRPr lang="it-IT"/>
          </a:p>
        </p:txBody>
      </p:sp>
    </p:spTree>
    <p:extLst>
      <p:ext uri="{BB962C8B-B14F-4D97-AF65-F5344CB8AC3E}">
        <p14:creationId xmlns:p14="http://schemas.microsoft.com/office/powerpoint/2010/main" val="2914952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609480" y="273600"/>
            <a:ext cx="10972440" cy="1144800"/>
          </a:xfrm>
          <a:prstGeom prst="rect">
            <a:avLst/>
          </a:prstGeom>
        </p:spPr>
        <p:txBody>
          <a:bodyPr/>
          <a:lstStyle/>
          <a:p>
            <a:endParaRPr lang="it-IT"/>
          </a:p>
        </p:txBody>
      </p:sp>
      <p:sp>
        <p:nvSpPr>
          <p:cNvPr id="12" name="PlaceHolder 2"/>
          <p:cNvSpPr>
            <a:spLocks noGrp="1"/>
          </p:cNvSpPr>
          <p:nvPr>
            <p:ph type="body"/>
          </p:nvPr>
        </p:nvSpPr>
        <p:spPr>
          <a:xfrm>
            <a:off x="609480" y="1604520"/>
            <a:ext cx="5354280" cy="1896840"/>
          </a:xfrm>
          <a:prstGeom prst="rect">
            <a:avLst/>
          </a:prstGeom>
        </p:spPr>
        <p:txBody>
          <a:bodyPr/>
          <a:lstStyle/>
          <a:p>
            <a:endParaRPr lang="it-IT"/>
          </a:p>
        </p:txBody>
      </p:sp>
      <p:sp>
        <p:nvSpPr>
          <p:cNvPr id="13" name="PlaceHolder 3"/>
          <p:cNvSpPr>
            <a:spLocks noGrp="1"/>
          </p:cNvSpPr>
          <p:nvPr>
            <p:ph type="body"/>
          </p:nvPr>
        </p:nvSpPr>
        <p:spPr>
          <a:xfrm>
            <a:off x="6231960" y="1604520"/>
            <a:ext cx="5354280" cy="3977280"/>
          </a:xfrm>
          <a:prstGeom prst="rect">
            <a:avLst/>
          </a:prstGeom>
        </p:spPr>
        <p:txBody>
          <a:bodyPr/>
          <a:lstStyle/>
          <a:p>
            <a:endParaRPr lang="it-IT"/>
          </a:p>
        </p:txBody>
      </p:sp>
      <p:sp>
        <p:nvSpPr>
          <p:cNvPr id="14" name="PlaceHolder 4"/>
          <p:cNvSpPr>
            <a:spLocks noGrp="1"/>
          </p:cNvSpPr>
          <p:nvPr>
            <p:ph type="body"/>
          </p:nvPr>
        </p:nvSpPr>
        <p:spPr>
          <a:xfrm>
            <a:off x="609480" y="3682080"/>
            <a:ext cx="5354280" cy="1896840"/>
          </a:xfrm>
          <a:prstGeom prst="rect">
            <a:avLst/>
          </a:prstGeom>
        </p:spPr>
        <p:txBody>
          <a:bodyPr/>
          <a:lstStyle/>
          <a:p>
            <a:endParaRPr lang="it-IT"/>
          </a:p>
        </p:txBody>
      </p:sp>
    </p:spTree>
    <p:extLst>
      <p:ext uri="{BB962C8B-B14F-4D97-AF65-F5344CB8AC3E}">
        <p14:creationId xmlns:p14="http://schemas.microsoft.com/office/powerpoint/2010/main" val="23804824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609480" y="273600"/>
            <a:ext cx="10972440" cy="1144800"/>
          </a:xfrm>
          <a:prstGeom prst="rect">
            <a:avLst/>
          </a:prstGeom>
        </p:spPr>
        <p:txBody>
          <a:bodyPr/>
          <a:lstStyle/>
          <a:p>
            <a:endParaRPr lang="it-IT"/>
          </a:p>
        </p:txBody>
      </p:sp>
      <p:sp>
        <p:nvSpPr>
          <p:cNvPr id="16" name="PlaceHolder 2"/>
          <p:cNvSpPr>
            <a:spLocks noGrp="1"/>
          </p:cNvSpPr>
          <p:nvPr>
            <p:ph type="body"/>
          </p:nvPr>
        </p:nvSpPr>
        <p:spPr>
          <a:xfrm>
            <a:off x="609480" y="1604520"/>
            <a:ext cx="5354280" cy="3977280"/>
          </a:xfrm>
          <a:prstGeom prst="rect">
            <a:avLst/>
          </a:prstGeom>
        </p:spPr>
        <p:txBody>
          <a:bodyPr/>
          <a:lstStyle/>
          <a:p>
            <a:endParaRPr lang="it-IT"/>
          </a:p>
        </p:txBody>
      </p:sp>
      <p:sp>
        <p:nvSpPr>
          <p:cNvPr id="17" name="PlaceHolder 3"/>
          <p:cNvSpPr>
            <a:spLocks noGrp="1"/>
          </p:cNvSpPr>
          <p:nvPr>
            <p:ph type="body"/>
          </p:nvPr>
        </p:nvSpPr>
        <p:spPr>
          <a:xfrm>
            <a:off x="6231960" y="1604520"/>
            <a:ext cx="5354280" cy="1896840"/>
          </a:xfrm>
          <a:prstGeom prst="rect">
            <a:avLst/>
          </a:prstGeom>
        </p:spPr>
        <p:txBody>
          <a:bodyPr/>
          <a:lstStyle/>
          <a:p>
            <a:endParaRPr lang="it-IT"/>
          </a:p>
        </p:txBody>
      </p:sp>
      <p:sp>
        <p:nvSpPr>
          <p:cNvPr id="18" name="PlaceHolder 4"/>
          <p:cNvSpPr>
            <a:spLocks noGrp="1"/>
          </p:cNvSpPr>
          <p:nvPr>
            <p:ph type="body"/>
          </p:nvPr>
        </p:nvSpPr>
        <p:spPr>
          <a:xfrm>
            <a:off x="6231960" y="3682080"/>
            <a:ext cx="5354280" cy="1896840"/>
          </a:xfrm>
          <a:prstGeom prst="rect">
            <a:avLst/>
          </a:prstGeom>
        </p:spPr>
        <p:txBody>
          <a:bodyPr/>
          <a:lstStyle/>
          <a:p>
            <a:endParaRPr lang="it-IT"/>
          </a:p>
        </p:txBody>
      </p:sp>
    </p:spTree>
    <p:extLst>
      <p:ext uri="{BB962C8B-B14F-4D97-AF65-F5344CB8AC3E}">
        <p14:creationId xmlns:p14="http://schemas.microsoft.com/office/powerpoint/2010/main" val="38203862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609480" y="273600"/>
            <a:ext cx="10972440" cy="1144800"/>
          </a:xfrm>
          <a:prstGeom prst="rect">
            <a:avLst/>
          </a:prstGeom>
        </p:spPr>
        <p:txBody>
          <a:bodyPr/>
          <a:lstStyle/>
          <a:p>
            <a:endParaRPr lang="it-IT"/>
          </a:p>
        </p:txBody>
      </p:sp>
      <p:sp>
        <p:nvSpPr>
          <p:cNvPr id="20" name="PlaceHolder 2"/>
          <p:cNvSpPr>
            <a:spLocks noGrp="1"/>
          </p:cNvSpPr>
          <p:nvPr>
            <p:ph type="body"/>
          </p:nvPr>
        </p:nvSpPr>
        <p:spPr>
          <a:xfrm>
            <a:off x="609480" y="1604520"/>
            <a:ext cx="5354280" cy="1896840"/>
          </a:xfrm>
          <a:prstGeom prst="rect">
            <a:avLst/>
          </a:prstGeom>
        </p:spPr>
        <p:txBody>
          <a:bodyPr/>
          <a:lstStyle/>
          <a:p>
            <a:endParaRPr lang="it-IT"/>
          </a:p>
        </p:txBody>
      </p:sp>
      <p:sp>
        <p:nvSpPr>
          <p:cNvPr id="21" name="PlaceHolder 3"/>
          <p:cNvSpPr>
            <a:spLocks noGrp="1"/>
          </p:cNvSpPr>
          <p:nvPr>
            <p:ph type="body"/>
          </p:nvPr>
        </p:nvSpPr>
        <p:spPr>
          <a:xfrm>
            <a:off x="6231960" y="1604520"/>
            <a:ext cx="5354280" cy="1896840"/>
          </a:xfrm>
          <a:prstGeom prst="rect">
            <a:avLst/>
          </a:prstGeom>
        </p:spPr>
        <p:txBody>
          <a:bodyPr/>
          <a:lstStyle/>
          <a:p>
            <a:endParaRPr lang="it-IT"/>
          </a:p>
        </p:txBody>
      </p:sp>
      <p:sp>
        <p:nvSpPr>
          <p:cNvPr id="22" name="PlaceHolder 4"/>
          <p:cNvSpPr>
            <a:spLocks noGrp="1"/>
          </p:cNvSpPr>
          <p:nvPr>
            <p:ph type="body"/>
          </p:nvPr>
        </p:nvSpPr>
        <p:spPr>
          <a:xfrm>
            <a:off x="609480" y="3682080"/>
            <a:ext cx="10972440" cy="1896840"/>
          </a:xfrm>
          <a:prstGeom prst="rect">
            <a:avLst/>
          </a:prstGeom>
        </p:spPr>
        <p:txBody>
          <a:bodyPr/>
          <a:lstStyle/>
          <a:p>
            <a:endParaRPr lang="it-IT"/>
          </a:p>
        </p:txBody>
      </p:sp>
    </p:spTree>
    <p:extLst>
      <p:ext uri="{BB962C8B-B14F-4D97-AF65-F5344CB8AC3E}">
        <p14:creationId xmlns:p14="http://schemas.microsoft.com/office/powerpoint/2010/main" val="16845360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PlaceHolder 1">
            <a:extLst>
              <a:ext uri="{FF2B5EF4-FFF2-40B4-BE49-F238E27FC236}">
                <a16:creationId xmlns:a16="http://schemas.microsoft.com/office/drawing/2014/main" xmlns="" id="{701CCD19-DAF0-8E96-F8C3-6C22BAC14F55}"/>
              </a:ext>
            </a:extLst>
          </p:cNvPr>
          <p:cNvSpPr>
            <a:spLocks noGrp="1"/>
          </p:cNvSpPr>
          <p:nvPr>
            <p:ph type="title"/>
          </p:nvPr>
        </p:nvSpPr>
        <p:spPr>
          <a:xfrm>
            <a:off x="838200" y="365125"/>
            <a:ext cx="10514013" cy="1323975"/>
          </a:xfrm>
          <a:prstGeom prst="rect">
            <a:avLst/>
          </a:prstGeom>
        </p:spPr>
        <p:txBody>
          <a:bodyPr lIns="0" tIns="0" rIns="0" bIns="0" anchor="ctr">
            <a:noAutofit/>
          </a:bodyPr>
          <a:lstStyle/>
          <a:p>
            <a:r>
              <a:rPr lang="it-IT"/>
              <a:t>Fai clic per modificare il formato del testo del titolo</a:t>
            </a:r>
          </a:p>
        </p:txBody>
      </p:sp>
      <p:sp>
        <p:nvSpPr>
          <p:cNvPr id="3" name="PlaceHolder 2">
            <a:extLst>
              <a:ext uri="{FF2B5EF4-FFF2-40B4-BE49-F238E27FC236}">
                <a16:creationId xmlns:a16="http://schemas.microsoft.com/office/drawing/2014/main" xmlns="" id="{6B69D0AA-0B2B-6356-B8E6-9780E3C568F6}"/>
              </a:ext>
            </a:extLst>
          </p:cNvPr>
          <p:cNvSpPr>
            <a:spLocks noGrp="1"/>
          </p:cNvSpPr>
          <p:nvPr>
            <p:ph type="body"/>
          </p:nvPr>
        </p:nvSpPr>
        <p:spPr>
          <a:xfrm>
            <a:off x="609600" y="1604963"/>
            <a:ext cx="10972800" cy="3976687"/>
          </a:xfrm>
          <a:prstGeom prst="rect">
            <a:avLst/>
          </a:prstGeom>
        </p:spPr>
        <p:txBody>
          <a:bodyPr lIns="0" tIns="0" rIns="0" bIns="0">
            <a:normAutofit/>
          </a:bodyPr>
          <a:lstStyle/>
          <a:p>
            <a:r>
              <a:rPr lang="it-IT"/>
              <a:t>Fai clic per modificare il formato del testo della struttura</a:t>
            </a:r>
          </a:p>
          <a:p>
            <a:pPr lvl="1"/>
            <a:r>
              <a:rPr lang="it-IT"/>
              <a:t>Secondo livello struttura</a:t>
            </a:r>
          </a:p>
          <a:p>
            <a:pPr lvl="2"/>
            <a:r>
              <a:rPr lang="it-IT"/>
              <a:t>Terzo livello struttura</a:t>
            </a:r>
          </a:p>
          <a:p>
            <a:pPr lvl="3"/>
            <a:r>
              <a:rPr lang="it-IT"/>
              <a:t>Quarto livello struttura</a:t>
            </a:r>
          </a:p>
          <a:p>
            <a:pPr lvl="4"/>
            <a:r>
              <a:rPr lang="it-IT"/>
              <a:t>Quinto livello struttura</a:t>
            </a:r>
          </a:p>
          <a:p>
            <a:pPr lvl="5"/>
            <a:r>
              <a:rPr lang="it-IT"/>
              <a:t>Sesto livello struttura</a:t>
            </a:r>
          </a:p>
          <a:p>
            <a:pPr lvl="6"/>
            <a:r>
              <a:rPr lang="it-IT"/>
              <a:t>Settimo livello struttura</a:t>
            </a:r>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 id="2147483700" r:id="rId12"/>
    <p:sldLayoutId id="2147483726" r:id="rId13"/>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panose="020B0604020202020204" pitchFamily="34" charset="0"/>
          <a:cs typeface="DejaVu Sans" pitchFamily="34" charset="0"/>
        </a:defRPr>
      </a:lvl2pPr>
      <a:lvl3pPr algn="l" rtl="0" fontAlgn="base">
        <a:lnSpc>
          <a:spcPct val="90000"/>
        </a:lnSpc>
        <a:spcBef>
          <a:spcPct val="0"/>
        </a:spcBef>
        <a:spcAft>
          <a:spcPct val="0"/>
        </a:spcAft>
        <a:defRPr sz="4400">
          <a:solidFill>
            <a:schemeClr val="tx1"/>
          </a:solidFill>
          <a:latin typeface="Arial" panose="020B0604020202020204" pitchFamily="34" charset="0"/>
          <a:cs typeface="DejaVu Sans" pitchFamily="34" charset="0"/>
        </a:defRPr>
      </a:lvl3pPr>
      <a:lvl4pPr algn="l" rtl="0" fontAlgn="base">
        <a:lnSpc>
          <a:spcPct val="90000"/>
        </a:lnSpc>
        <a:spcBef>
          <a:spcPct val="0"/>
        </a:spcBef>
        <a:spcAft>
          <a:spcPct val="0"/>
        </a:spcAft>
        <a:defRPr sz="4400">
          <a:solidFill>
            <a:schemeClr val="tx1"/>
          </a:solidFill>
          <a:latin typeface="Arial" panose="020B0604020202020204" pitchFamily="34" charset="0"/>
          <a:cs typeface="DejaVu Sans" pitchFamily="34" charset="0"/>
        </a:defRPr>
      </a:lvl4pPr>
      <a:lvl5pPr algn="l" rtl="0" fontAlgn="base">
        <a:lnSpc>
          <a:spcPct val="90000"/>
        </a:lnSpc>
        <a:spcBef>
          <a:spcPct val="0"/>
        </a:spcBef>
        <a:spcAft>
          <a:spcPct val="0"/>
        </a:spcAft>
        <a:defRPr sz="4400">
          <a:solidFill>
            <a:schemeClr val="tx1"/>
          </a:solidFill>
          <a:latin typeface="Arial" panose="020B0604020202020204" pitchFamily="34" charset="0"/>
          <a:cs typeface="DejaVu Sans" pitchFamily="34" charset="0"/>
        </a:defRPr>
      </a:lvl5pPr>
      <a:lvl6pPr marL="457200" algn="l" rtl="0" fontAlgn="base">
        <a:lnSpc>
          <a:spcPct val="90000"/>
        </a:lnSpc>
        <a:spcBef>
          <a:spcPct val="0"/>
        </a:spcBef>
        <a:spcAft>
          <a:spcPct val="0"/>
        </a:spcAft>
        <a:defRPr sz="4400">
          <a:solidFill>
            <a:schemeClr val="tx1"/>
          </a:solidFill>
          <a:latin typeface="Arial" panose="020B0604020202020204" pitchFamily="34" charset="0"/>
          <a:cs typeface="DejaVu Sans" pitchFamily="34" charset="0"/>
        </a:defRPr>
      </a:lvl6pPr>
      <a:lvl7pPr marL="914400" algn="l" rtl="0" fontAlgn="base">
        <a:lnSpc>
          <a:spcPct val="90000"/>
        </a:lnSpc>
        <a:spcBef>
          <a:spcPct val="0"/>
        </a:spcBef>
        <a:spcAft>
          <a:spcPct val="0"/>
        </a:spcAft>
        <a:defRPr sz="4400">
          <a:solidFill>
            <a:schemeClr val="tx1"/>
          </a:solidFill>
          <a:latin typeface="Arial" panose="020B0604020202020204" pitchFamily="34" charset="0"/>
          <a:cs typeface="DejaVu Sans" pitchFamily="34" charset="0"/>
        </a:defRPr>
      </a:lvl7pPr>
      <a:lvl8pPr marL="1371600" algn="l" rtl="0" fontAlgn="base">
        <a:lnSpc>
          <a:spcPct val="90000"/>
        </a:lnSpc>
        <a:spcBef>
          <a:spcPct val="0"/>
        </a:spcBef>
        <a:spcAft>
          <a:spcPct val="0"/>
        </a:spcAft>
        <a:defRPr sz="4400">
          <a:solidFill>
            <a:schemeClr val="tx1"/>
          </a:solidFill>
          <a:latin typeface="Arial" panose="020B0604020202020204" pitchFamily="34" charset="0"/>
          <a:cs typeface="DejaVu Sans" pitchFamily="34" charset="0"/>
        </a:defRPr>
      </a:lvl8pPr>
      <a:lvl9pPr marL="1828800" algn="l" rtl="0" fontAlgn="base">
        <a:lnSpc>
          <a:spcPct val="90000"/>
        </a:lnSpc>
        <a:spcBef>
          <a:spcPct val="0"/>
        </a:spcBef>
        <a:spcAft>
          <a:spcPct val="0"/>
        </a:spcAft>
        <a:defRPr sz="4400">
          <a:solidFill>
            <a:schemeClr val="tx1"/>
          </a:solidFill>
          <a:latin typeface="Arial" panose="020B0604020202020204" pitchFamily="34" charset="0"/>
          <a:cs typeface="DejaVu Sans"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 name="PlaceHolder 1">
            <a:extLst>
              <a:ext uri="{FF2B5EF4-FFF2-40B4-BE49-F238E27FC236}">
                <a16:creationId xmlns:a16="http://schemas.microsoft.com/office/drawing/2014/main" xmlns="" id="{C420A04E-45A9-4805-32CE-CDF0541E5C0D}"/>
              </a:ext>
            </a:extLst>
          </p:cNvPr>
          <p:cNvSpPr>
            <a:spLocks noGrp="1"/>
          </p:cNvSpPr>
          <p:nvPr>
            <p:ph type="title"/>
          </p:nvPr>
        </p:nvSpPr>
        <p:spPr>
          <a:xfrm>
            <a:off x="609600" y="273050"/>
            <a:ext cx="10972800" cy="1144588"/>
          </a:xfrm>
          <a:prstGeom prst="rect">
            <a:avLst/>
          </a:prstGeom>
        </p:spPr>
        <p:txBody>
          <a:bodyPr lIns="0" tIns="0" rIns="0" bIns="0" anchor="ctr">
            <a:noAutofit/>
          </a:bodyPr>
          <a:lstStyle/>
          <a:p>
            <a:r>
              <a:rPr lang="it-IT"/>
              <a:t>Fai clic per modificare il formato del testo del titolo</a:t>
            </a:r>
          </a:p>
        </p:txBody>
      </p:sp>
      <p:sp>
        <p:nvSpPr>
          <p:cNvPr id="39" name="PlaceHolder 2">
            <a:extLst>
              <a:ext uri="{FF2B5EF4-FFF2-40B4-BE49-F238E27FC236}">
                <a16:creationId xmlns:a16="http://schemas.microsoft.com/office/drawing/2014/main" xmlns="" id="{331768DE-E734-D792-7EB6-27A094CCB559}"/>
              </a:ext>
            </a:extLst>
          </p:cNvPr>
          <p:cNvSpPr>
            <a:spLocks noGrp="1"/>
          </p:cNvSpPr>
          <p:nvPr>
            <p:ph type="body"/>
          </p:nvPr>
        </p:nvSpPr>
        <p:spPr>
          <a:xfrm>
            <a:off x="609600" y="1604963"/>
            <a:ext cx="10972800" cy="3976687"/>
          </a:xfrm>
          <a:prstGeom prst="rect">
            <a:avLst/>
          </a:prstGeom>
        </p:spPr>
        <p:txBody>
          <a:bodyPr lIns="0" tIns="0" rIns="0" bIns="0">
            <a:normAutofit/>
          </a:bodyPr>
          <a:lstStyle/>
          <a:p>
            <a:r>
              <a:rPr lang="it-IT"/>
              <a:t>Fai clic per modificare il formato del testo della struttura</a:t>
            </a:r>
          </a:p>
          <a:p>
            <a:pPr lvl="1"/>
            <a:r>
              <a:rPr lang="it-IT"/>
              <a:t>Secondo livello struttura</a:t>
            </a:r>
          </a:p>
          <a:p>
            <a:pPr lvl="2"/>
            <a:r>
              <a:rPr lang="it-IT"/>
              <a:t>Terzo livello struttura</a:t>
            </a:r>
          </a:p>
          <a:p>
            <a:pPr lvl="3"/>
            <a:r>
              <a:rPr lang="it-IT"/>
              <a:t>Quarto livello struttura</a:t>
            </a:r>
          </a:p>
          <a:p>
            <a:pPr lvl="4"/>
            <a:r>
              <a:rPr lang="it-IT"/>
              <a:t>Quinto livello struttura</a:t>
            </a:r>
          </a:p>
          <a:p>
            <a:pPr lvl="5"/>
            <a:r>
              <a:rPr lang="it-IT"/>
              <a:t>Sesto livello struttura</a:t>
            </a:r>
          </a:p>
          <a:p>
            <a:pPr lvl="6"/>
            <a:r>
              <a:rPr lang="it-IT"/>
              <a:t>Settimo livello struttura</a:t>
            </a:r>
          </a:p>
        </p:txBody>
      </p:sp>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panose="020B0604020202020204" pitchFamily="34" charset="0"/>
          <a:cs typeface="DejaVu Sans" pitchFamily="34" charset="0"/>
        </a:defRPr>
      </a:lvl2pPr>
      <a:lvl3pPr algn="l" rtl="0" fontAlgn="base">
        <a:lnSpc>
          <a:spcPct val="90000"/>
        </a:lnSpc>
        <a:spcBef>
          <a:spcPct val="0"/>
        </a:spcBef>
        <a:spcAft>
          <a:spcPct val="0"/>
        </a:spcAft>
        <a:defRPr sz="4400">
          <a:solidFill>
            <a:schemeClr val="tx1"/>
          </a:solidFill>
          <a:latin typeface="Arial" panose="020B0604020202020204" pitchFamily="34" charset="0"/>
          <a:cs typeface="DejaVu Sans" pitchFamily="34" charset="0"/>
        </a:defRPr>
      </a:lvl3pPr>
      <a:lvl4pPr algn="l" rtl="0" fontAlgn="base">
        <a:lnSpc>
          <a:spcPct val="90000"/>
        </a:lnSpc>
        <a:spcBef>
          <a:spcPct val="0"/>
        </a:spcBef>
        <a:spcAft>
          <a:spcPct val="0"/>
        </a:spcAft>
        <a:defRPr sz="4400">
          <a:solidFill>
            <a:schemeClr val="tx1"/>
          </a:solidFill>
          <a:latin typeface="Arial" panose="020B0604020202020204" pitchFamily="34" charset="0"/>
          <a:cs typeface="DejaVu Sans" pitchFamily="34" charset="0"/>
        </a:defRPr>
      </a:lvl4pPr>
      <a:lvl5pPr algn="l" rtl="0" fontAlgn="base">
        <a:lnSpc>
          <a:spcPct val="90000"/>
        </a:lnSpc>
        <a:spcBef>
          <a:spcPct val="0"/>
        </a:spcBef>
        <a:spcAft>
          <a:spcPct val="0"/>
        </a:spcAft>
        <a:defRPr sz="4400">
          <a:solidFill>
            <a:schemeClr val="tx1"/>
          </a:solidFill>
          <a:latin typeface="Arial" panose="020B0604020202020204" pitchFamily="34" charset="0"/>
          <a:cs typeface="DejaVu Sans" pitchFamily="34" charset="0"/>
        </a:defRPr>
      </a:lvl5pPr>
      <a:lvl6pPr marL="457200" algn="l" rtl="0" fontAlgn="base">
        <a:lnSpc>
          <a:spcPct val="90000"/>
        </a:lnSpc>
        <a:spcBef>
          <a:spcPct val="0"/>
        </a:spcBef>
        <a:spcAft>
          <a:spcPct val="0"/>
        </a:spcAft>
        <a:defRPr sz="4400">
          <a:solidFill>
            <a:schemeClr val="tx1"/>
          </a:solidFill>
          <a:latin typeface="Arial" panose="020B0604020202020204" pitchFamily="34" charset="0"/>
          <a:cs typeface="DejaVu Sans" pitchFamily="34" charset="0"/>
        </a:defRPr>
      </a:lvl6pPr>
      <a:lvl7pPr marL="914400" algn="l" rtl="0" fontAlgn="base">
        <a:lnSpc>
          <a:spcPct val="90000"/>
        </a:lnSpc>
        <a:spcBef>
          <a:spcPct val="0"/>
        </a:spcBef>
        <a:spcAft>
          <a:spcPct val="0"/>
        </a:spcAft>
        <a:defRPr sz="4400">
          <a:solidFill>
            <a:schemeClr val="tx1"/>
          </a:solidFill>
          <a:latin typeface="Arial" panose="020B0604020202020204" pitchFamily="34" charset="0"/>
          <a:cs typeface="DejaVu Sans" pitchFamily="34" charset="0"/>
        </a:defRPr>
      </a:lvl7pPr>
      <a:lvl8pPr marL="1371600" algn="l" rtl="0" fontAlgn="base">
        <a:lnSpc>
          <a:spcPct val="90000"/>
        </a:lnSpc>
        <a:spcBef>
          <a:spcPct val="0"/>
        </a:spcBef>
        <a:spcAft>
          <a:spcPct val="0"/>
        </a:spcAft>
        <a:defRPr sz="4400">
          <a:solidFill>
            <a:schemeClr val="tx1"/>
          </a:solidFill>
          <a:latin typeface="Arial" panose="020B0604020202020204" pitchFamily="34" charset="0"/>
          <a:cs typeface="DejaVu Sans" pitchFamily="34" charset="0"/>
        </a:defRPr>
      </a:lvl8pPr>
      <a:lvl9pPr marL="1828800" algn="l" rtl="0" fontAlgn="base">
        <a:lnSpc>
          <a:spcPct val="90000"/>
        </a:lnSpc>
        <a:spcBef>
          <a:spcPct val="0"/>
        </a:spcBef>
        <a:spcAft>
          <a:spcPct val="0"/>
        </a:spcAft>
        <a:defRPr sz="4400">
          <a:solidFill>
            <a:schemeClr val="tx1"/>
          </a:solidFill>
          <a:latin typeface="Arial" panose="020B0604020202020204" pitchFamily="34" charset="0"/>
          <a:cs typeface="DejaVu Sans"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8.xml"/><Relationship Id="rId1" Type="http://schemas.openxmlformats.org/officeDocument/2006/relationships/slideLayout" Target="../slideLayouts/slideLayout16.xml"/><Relationship Id="rId5" Type="http://schemas.openxmlformats.org/officeDocument/2006/relationships/image" Target="../media/image1.png"/><Relationship Id="rId4" Type="http://schemas.openxmlformats.org/officeDocument/2006/relationships/image" Target="../media/image22.emf"/></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16.xml"/><Relationship Id="rId5" Type="http://schemas.openxmlformats.org/officeDocument/2006/relationships/image" Target="../media/image1.png"/><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1.png"/><Relationship Id="rId2" Type="http://schemas.openxmlformats.org/officeDocument/2006/relationships/slideLayout" Target="../slideLayouts/slideLayout16.xml"/><Relationship Id="rId1" Type="http://schemas.openxmlformats.org/officeDocument/2006/relationships/vmlDrawing" Target="../drawings/vmlDrawing1.vml"/><Relationship Id="rId6" Type="http://schemas.openxmlformats.org/officeDocument/2006/relationships/image" Target="../media/image26.emf"/><Relationship Id="rId5" Type="http://schemas.openxmlformats.org/officeDocument/2006/relationships/image" Target="../media/image25.emf"/><Relationship Id="rId4" Type="http://schemas.openxmlformats.org/officeDocument/2006/relationships/oleObject" Target="../embeddings/oleObject1.bin"/></Relationships>
</file>

<file path=ppt/slides/_rels/slide13.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11.xml"/><Relationship Id="rId1" Type="http://schemas.openxmlformats.org/officeDocument/2006/relationships/slideLayout" Target="../slideLayouts/slideLayout14.xml"/><Relationship Id="rId5" Type="http://schemas.openxmlformats.org/officeDocument/2006/relationships/image" Target="../media/image1.png"/><Relationship Id="rId4" Type="http://schemas.openxmlformats.org/officeDocument/2006/relationships/image" Target="../media/image27.emf"/></Relationships>
</file>

<file path=ppt/slides/_rels/slide14.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12.xml"/><Relationship Id="rId1" Type="http://schemas.openxmlformats.org/officeDocument/2006/relationships/slideLayout" Target="../slideLayouts/slideLayout14.xml"/><Relationship Id="rId5" Type="http://schemas.openxmlformats.org/officeDocument/2006/relationships/image" Target="../media/image1.png"/><Relationship Id="rId4" Type="http://schemas.openxmlformats.org/officeDocument/2006/relationships/image" Target="../media/image29.emf"/></Relationships>
</file>

<file path=ppt/slides/_rels/slide15.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13.xml"/><Relationship Id="rId1" Type="http://schemas.openxmlformats.org/officeDocument/2006/relationships/slideLayout" Target="../slideLayouts/slideLayout14.xml"/><Relationship Id="rId5" Type="http://schemas.openxmlformats.org/officeDocument/2006/relationships/image" Target="../media/image1.png"/><Relationship Id="rId4" Type="http://schemas.openxmlformats.org/officeDocument/2006/relationships/image" Target="../media/image31.emf"/></Relationships>
</file>

<file path=ppt/slides/_rels/slide16.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14.xml"/><Relationship Id="rId1" Type="http://schemas.openxmlformats.org/officeDocument/2006/relationships/slideLayout" Target="../slideLayouts/slideLayout14.xml"/><Relationship Id="rId5" Type="http://schemas.openxmlformats.org/officeDocument/2006/relationships/image" Target="../media/image1.png"/><Relationship Id="rId4" Type="http://schemas.openxmlformats.org/officeDocument/2006/relationships/image" Target="../media/image33.emf"/></Relationships>
</file>

<file path=ppt/slides/_rels/slide1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5.xml"/><Relationship Id="rId1" Type="http://schemas.openxmlformats.org/officeDocument/2006/relationships/slideLayout" Target="../slideLayouts/slideLayout14.xml"/><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5.png"/><Relationship Id="rId7"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6.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 Id="rId9" Type="http://schemas.openxmlformats.org/officeDocument/2006/relationships/image" Target="../media/image40.png"/></Relationships>
</file>

<file path=ppt/slides/_rels/slide19.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17.xml"/><Relationship Id="rId1" Type="http://schemas.openxmlformats.org/officeDocument/2006/relationships/slideLayout" Target="../slideLayouts/slideLayout16.xml"/><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emf"/><Relationship Id="rId5" Type="http://schemas.openxmlformats.org/officeDocument/2006/relationships/image" Target="../media/image4.pn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3.xml"/><Relationship Id="rId1" Type="http://schemas.openxmlformats.org/officeDocument/2006/relationships/slideLayout" Target="../slideLayouts/slideLayout13.xml"/><Relationship Id="rId5" Type="http://schemas.openxmlformats.org/officeDocument/2006/relationships/image" Target="../media/image1.png"/><Relationship Id="rId4" Type="http://schemas.openxmlformats.org/officeDocument/2006/relationships/image" Target="../media/image10.emf"/></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image" Target="../media/image13.emf"/><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17.emf"/></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emf"/><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CustomShape 1">
            <a:extLst>
              <a:ext uri="{FF2B5EF4-FFF2-40B4-BE49-F238E27FC236}">
                <a16:creationId xmlns:a16="http://schemas.microsoft.com/office/drawing/2014/main" xmlns="" id="{1FE9EDB7-A11B-EBA9-4F80-056F8BCA7F35}"/>
              </a:ext>
            </a:extLst>
          </p:cNvPr>
          <p:cNvSpPr/>
          <p:nvPr/>
        </p:nvSpPr>
        <p:spPr>
          <a:xfrm>
            <a:off x="704418" y="1418464"/>
            <a:ext cx="11176000" cy="2949575"/>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b"/>
          <a:lstStyle/>
          <a:p>
            <a:pPr algn="ctr" eaLnBrk="1" fontAlgn="auto" hangingPunct="1">
              <a:lnSpc>
                <a:spcPct val="90000"/>
              </a:lnSpc>
              <a:spcBef>
                <a:spcPts val="0"/>
              </a:spcBef>
              <a:spcAft>
                <a:spcPts val="0"/>
              </a:spcAft>
              <a:defRPr/>
            </a:pPr>
            <a:r>
              <a:rPr lang="it-IT" sz="5400" b="1" dirty="0">
                <a:solidFill>
                  <a:schemeClr val="accent6">
                    <a:lumMod val="75000"/>
                  </a:schemeClr>
                </a:solidFill>
              </a:rPr>
              <a:t>La Sorveglianza sanitaria in agricoltura: nuove linee guida regionali e valorizzazione delle esperienze in campo</a:t>
            </a:r>
            <a:endParaRPr lang="it-IT" sz="5400" b="1" spc="-1" dirty="0">
              <a:solidFill>
                <a:schemeClr val="accent6">
                  <a:lumMod val="75000"/>
                </a:schemeClr>
              </a:solidFill>
            </a:endParaRPr>
          </a:p>
        </p:txBody>
      </p:sp>
      <p:pic>
        <p:nvPicPr>
          <p:cNvPr id="6151" name="Immagine 12">
            <a:extLst>
              <a:ext uri="{FF2B5EF4-FFF2-40B4-BE49-F238E27FC236}">
                <a16:creationId xmlns:a16="http://schemas.microsoft.com/office/drawing/2014/main" xmlns="" id="{DE05FAFE-B8EC-58BB-53C5-EF31D52111CA}"/>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041663" y="176501"/>
            <a:ext cx="1442315" cy="109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CustomShape 2">
            <a:extLst>
              <a:ext uri="{FF2B5EF4-FFF2-40B4-BE49-F238E27FC236}">
                <a16:creationId xmlns:a16="http://schemas.microsoft.com/office/drawing/2014/main" xmlns="" id="{0DCAF558-EA41-94D5-6F8C-040C1B65C094}"/>
              </a:ext>
            </a:extLst>
          </p:cNvPr>
          <p:cNvSpPr/>
          <p:nvPr/>
        </p:nvSpPr>
        <p:spPr>
          <a:xfrm>
            <a:off x="1524794" y="4670492"/>
            <a:ext cx="9142412" cy="83669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lstStyle/>
          <a:p>
            <a:pPr algn="ctr" eaLnBrk="1" fontAlgn="auto" hangingPunct="1">
              <a:lnSpc>
                <a:spcPct val="90000"/>
              </a:lnSpc>
              <a:spcBef>
                <a:spcPts val="1001"/>
              </a:spcBef>
              <a:spcAft>
                <a:spcPts val="0"/>
              </a:spcAft>
              <a:tabLst>
                <a:tab pos="0" algn="l"/>
              </a:tabLst>
              <a:defRPr/>
            </a:pPr>
            <a:r>
              <a:rPr lang="it-IT" sz="2400" i="1" spc="-1" dirty="0" smtClean="0">
                <a:solidFill>
                  <a:srgbClr val="000000"/>
                </a:solidFill>
                <a:latin typeface="Calibri"/>
              </a:rPr>
              <a:t>Ilaria Maria Zucca – ATS Pavia</a:t>
            </a:r>
            <a:endParaRPr lang="it-IT" sz="2400" b="1" spc="-1" dirty="0">
              <a:solidFill>
                <a:srgbClr val="000000"/>
              </a:solidFill>
              <a:latin typeface="Calibri"/>
            </a:endParaRPr>
          </a:p>
        </p:txBody>
      </p:sp>
      <p:sp>
        <p:nvSpPr>
          <p:cNvPr id="3" name="CasellaDiTesto 2">
            <a:extLst>
              <a:ext uri="{FF2B5EF4-FFF2-40B4-BE49-F238E27FC236}">
                <a16:creationId xmlns:a16="http://schemas.microsoft.com/office/drawing/2014/main" xmlns="" id="{9D252AA2-F77B-4F84-8827-C856104EBDAF}"/>
              </a:ext>
            </a:extLst>
          </p:cNvPr>
          <p:cNvSpPr txBox="1"/>
          <p:nvPr/>
        </p:nvSpPr>
        <p:spPr>
          <a:xfrm>
            <a:off x="3387437" y="5810750"/>
            <a:ext cx="5424055" cy="424732"/>
          </a:xfrm>
          <a:prstGeom prst="rect">
            <a:avLst/>
          </a:prstGeom>
          <a:noFill/>
        </p:spPr>
        <p:txBody>
          <a:bodyPr wrap="square" rtlCol="0">
            <a:spAutoFit/>
          </a:bodyPr>
          <a:lstStyle/>
          <a:p>
            <a:pPr algn="ctr" eaLnBrk="1" fontAlgn="auto" hangingPunct="1">
              <a:lnSpc>
                <a:spcPct val="90000"/>
              </a:lnSpc>
              <a:spcBef>
                <a:spcPts val="1001"/>
              </a:spcBef>
              <a:spcAft>
                <a:spcPts val="0"/>
              </a:spcAft>
              <a:tabLst>
                <a:tab pos="0" algn="l"/>
              </a:tabLst>
              <a:defRPr/>
            </a:pPr>
            <a:r>
              <a:rPr lang="it-IT" sz="2400" spc="-1" dirty="0">
                <a:solidFill>
                  <a:srgbClr val="000000"/>
                </a:solidFill>
                <a:effectLst>
                  <a:outerShdw blurRad="38100" dist="38100" dir="2700000" algn="tl">
                    <a:srgbClr val="000000">
                      <a:alpha val="43137"/>
                    </a:srgbClr>
                  </a:outerShdw>
                </a:effectLst>
                <a:latin typeface="Calibri"/>
              </a:rPr>
              <a:t>Montichiari (BS) 29 OTTOBRE 2023</a:t>
            </a:r>
            <a:endParaRPr lang="it-IT" sz="2400" spc="-1" dirty="0">
              <a:effectLst>
                <a:outerShdw blurRad="38100" dist="38100" dir="2700000" algn="tl">
                  <a:srgbClr val="000000">
                    <a:alpha val="43137"/>
                  </a:srgbClr>
                </a:outerShdw>
              </a:effectLs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Immagine 3">
            <a:extLst>
              <a:ext uri="{FF2B5EF4-FFF2-40B4-BE49-F238E27FC236}">
                <a16:creationId xmlns:a16="http://schemas.microsoft.com/office/drawing/2014/main" xmlns="" id="{E8C686B2-131A-1634-F634-0064E4818E8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14550" y="898779"/>
            <a:ext cx="7993062" cy="190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5" name="Immagine 5">
            <a:extLst>
              <a:ext uri="{FF2B5EF4-FFF2-40B4-BE49-F238E27FC236}">
                <a16:creationId xmlns:a16="http://schemas.microsoft.com/office/drawing/2014/main" xmlns="" id="{451B39DB-C539-30A3-ED5C-7078DA92F99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44525" y="2815870"/>
            <a:ext cx="10902950" cy="291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6" name="Titolo 1">
            <a:extLst>
              <a:ext uri="{FF2B5EF4-FFF2-40B4-BE49-F238E27FC236}">
                <a16:creationId xmlns:a16="http://schemas.microsoft.com/office/drawing/2014/main" xmlns="" id="{08EA4060-8098-192D-1AC0-3ACB2D8F9DA1}"/>
              </a:ext>
            </a:extLst>
          </p:cNvPr>
          <p:cNvSpPr>
            <a:spLocks noGrp="1"/>
          </p:cNvSpPr>
          <p:nvPr>
            <p:ph type="title"/>
          </p:nvPr>
        </p:nvSpPr>
        <p:spPr bwMode="auto">
          <a:xfrm>
            <a:off x="1867124" y="0"/>
            <a:ext cx="8912225" cy="1281113"/>
          </a:xfrm>
        </p:spPr>
        <p:txBody>
          <a:bodyPr vert="horz" wrap="square" numCol="1" anchorCtr="0" compatLnSpc="1">
            <a:prstTxWarp prst="textNoShape">
              <a:avLst/>
            </a:prstTxWarp>
          </a:bodyPr>
          <a:lstStyle/>
          <a:p>
            <a:pPr algn="ctr"/>
            <a:r>
              <a:rPr lang="it-IT" altLang="it-IT" sz="3400" b="1" i="1" dirty="0"/>
              <a:t>Visite mediche</a:t>
            </a:r>
          </a:p>
        </p:txBody>
      </p:sp>
      <p:pic>
        <p:nvPicPr>
          <p:cNvPr id="33797" name="Immagine 7">
            <a:extLst>
              <a:ext uri="{FF2B5EF4-FFF2-40B4-BE49-F238E27FC236}">
                <a16:creationId xmlns:a16="http://schemas.microsoft.com/office/drawing/2014/main" xmlns="" id="{3E5AE395-AF24-5D5F-001B-84FC1349418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349437" y="5734913"/>
            <a:ext cx="1634583"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Immagine 3">
            <a:extLst>
              <a:ext uri="{FF2B5EF4-FFF2-40B4-BE49-F238E27FC236}">
                <a16:creationId xmlns:a16="http://schemas.microsoft.com/office/drawing/2014/main" xmlns="" id="{810CB7F1-F00E-28FC-16A0-314E4003D63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76904" y="291383"/>
            <a:ext cx="10050462" cy="281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19" name="Immagine 4">
            <a:extLst>
              <a:ext uri="{FF2B5EF4-FFF2-40B4-BE49-F238E27FC236}">
                <a16:creationId xmlns:a16="http://schemas.microsoft.com/office/drawing/2014/main" xmlns="" id="{A58B1D21-3132-E728-6F49-7B347A067DC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515404" y="3129487"/>
            <a:ext cx="8548688" cy="295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magine 7">
            <a:extLst>
              <a:ext uri="{FF2B5EF4-FFF2-40B4-BE49-F238E27FC236}">
                <a16:creationId xmlns:a16="http://schemas.microsoft.com/office/drawing/2014/main" xmlns="" id="{C5C173A5-365E-4367-B1E8-F0CC69FADB1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407650" y="5830644"/>
            <a:ext cx="1683945" cy="1016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ttangolo con angoli arrotondati 2">
            <a:extLst>
              <a:ext uri="{FF2B5EF4-FFF2-40B4-BE49-F238E27FC236}">
                <a16:creationId xmlns:a16="http://schemas.microsoft.com/office/drawing/2014/main" xmlns="" id="{099527B0-7D75-44A9-8C43-D5E75A3BEF15}"/>
              </a:ext>
            </a:extLst>
          </p:cNvPr>
          <p:cNvSpPr/>
          <p:nvPr/>
        </p:nvSpPr>
        <p:spPr>
          <a:xfrm>
            <a:off x="1450848" y="4974336"/>
            <a:ext cx="780288" cy="268224"/>
          </a:xfrm>
          <a:prstGeom prst="roundRect">
            <a:avLst/>
          </a:prstGeom>
          <a:no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3" name="Rettangolo con angoli arrotondati 12">
            <a:extLst>
              <a:ext uri="{FF2B5EF4-FFF2-40B4-BE49-F238E27FC236}">
                <a16:creationId xmlns:a16="http://schemas.microsoft.com/office/drawing/2014/main" xmlns="" id="{FBF38567-4C00-4C07-93AF-DA77872F633E}"/>
              </a:ext>
            </a:extLst>
          </p:cNvPr>
          <p:cNvSpPr/>
          <p:nvPr/>
        </p:nvSpPr>
        <p:spPr>
          <a:xfrm>
            <a:off x="4784288" y="2029968"/>
            <a:ext cx="780288" cy="268224"/>
          </a:xfrm>
          <a:prstGeom prst="roundRect">
            <a:avLst/>
          </a:prstGeom>
          <a:no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4" name="Rettangolo con angoli arrotondati 13">
            <a:extLst>
              <a:ext uri="{FF2B5EF4-FFF2-40B4-BE49-F238E27FC236}">
                <a16:creationId xmlns:a16="http://schemas.microsoft.com/office/drawing/2014/main" xmlns="" id="{93138A7D-4393-48DE-B8A3-AAA58DE5F565}"/>
              </a:ext>
            </a:extLst>
          </p:cNvPr>
          <p:cNvSpPr/>
          <p:nvPr/>
        </p:nvSpPr>
        <p:spPr>
          <a:xfrm>
            <a:off x="10334808" y="2036064"/>
            <a:ext cx="780288" cy="268224"/>
          </a:xfrm>
          <a:prstGeom prst="roundRect">
            <a:avLst/>
          </a:prstGeom>
          <a:no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5" name="Rettangolo con angoli arrotondati 14">
            <a:extLst>
              <a:ext uri="{FF2B5EF4-FFF2-40B4-BE49-F238E27FC236}">
                <a16:creationId xmlns:a16="http://schemas.microsoft.com/office/drawing/2014/main" xmlns="" id="{9D4752B6-6FE5-4AC0-9AAC-30415D70FD53}"/>
              </a:ext>
            </a:extLst>
          </p:cNvPr>
          <p:cNvSpPr/>
          <p:nvPr/>
        </p:nvSpPr>
        <p:spPr>
          <a:xfrm>
            <a:off x="7549694" y="2023872"/>
            <a:ext cx="780288" cy="268224"/>
          </a:xfrm>
          <a:prstGeom prst="roundRect">
            <a:avLst/>
          </a:prstGeom>
          <a:no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6" name="Rettangolo con angoli arrotondati 15">
            <a:extLst>
              <a:ext uri="{FF2B5EF4-FFF2-40B4-BE49-F238E27FC236}">
                <a16:creationId xmlns:a16="http://schemas.microsoft.com/office/drawing/2014/main" xmlns="" id="{20E778FC-6722-4201-BC4A-BC3143C71D94}"/>
              </a:ext>
            </a:extLst>
          </p:cNvPr>
          <p:cNvSpPr/>
          <p:nvPr/>
        </p:nvSpPr>
        <p:spPr>
          <a:xfrm>
            <a:off x="5957520" y="4968324"/>
            <a:ext cx="780288" cy="268224"/>
          </a:xfrm>
          <a:prstGeom prst="roundRect">
            <a:avLst/>
          </a:prstGeom>
          <a:no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7" name="Rettangolo con angoli arrotondati 16">
            <a:extLst>
              <a:ext uri="{FF2B5EF4-FFF2-40B4-BE49-F238E27FC236}">
                <a16:creationId xmlns:a16="http://schemas.microsoft.com/office/drawing/2014/main" xmlns="" id="{E1A714C8-BDA9-4C48-BDE8-EDCFFF60BCAF}"/>
              </a:ext>
            </a:extLst>
          </p:cNvPr>
          <p:cNvSpPr/>
          <p:nvPr/>
        </p:nvSpPr>
        <p:spPr>
          <a:xfrm>
            <a:off x="9198530" y="5008457"/>
            <a:ext cx="780288" cy="268224"/>
          </a:xfrm>
          <a:prstGeom prst="roundRect">
            <a:avLst/>
          </a:prstGeom>
          <a:no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Ovale 10">
            <a:extLst>
              <a:ext uri="{FF2B5EF4-FFF2-40B4-BE49-F238E27FC236}">
                <a16:creationId xmlns:a16="http://schemas.microsoft.com/office/drawing/2014/main" xmlns="" id="{32E1670C-61D0-4E54-B73C-A955D9BBD6C8}"/>
              </a:ext>
            </a:extLst>
          </p:cNvPr>
          <p:cNvSpPr/>
          <p:nvPr/>
        </p:nvSpPr>
        <p:spPr>
          <a:xfrm>
            <a:off x="5838516" y="4681728"/>
            <a:ext cx="993244" cy="268224"/>
          </a:xfrm>
          <a:prstGeom prst="ellipse">
            <a:avLst/>
          </a:pr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Ovale 9">
            <a:extLst>
              <a:ext uri="{FF2B5EF4-FFF2-40B4-BE49-F238E27FC236}">
                <a16:creationId xmlns:a16="http://schemas.microsoft.com/office/drawing/2014/main" xmlns="" id="{ABEE548A-3CDE-4F79-B9AD-ED43BB729134}"/>
              </a:ext>
            </a:extLst>
          </p:cNvPr>
          <p:cNvSpPr/>
          <p:nvPr/>
        </p:nvSpPr>
        <p:spPr>
          <a:xfrm>
            <a:off x="4702862" y="1747038"/>
            <a:ext cx="993244" cy="268224"/>
          </a:xfrm>
          <a:prstGeom prst="ellipse">
            <a:avLst/>
          </a:pr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Ovale 8">
            <a:extLst>
              <a:ext uri="{FF2B5EF4-FFF2-40B4-BE49-F238E27FC236}">
                <a16:creationId xmlns:a16="http://schemas.microsoft.com/office/drawing/2014/main" xmlns="" id="{B791FDA5-EA3D-4717-881F-CCA3C71E2FDF}"/>
              </a:ext>
            </a:extLst>
          </p:cNvPr>
          <p:cNvSpPr/>
          <p:nvPr/>
        </p:nvSpPr>
        <p:spPr>
          <a:xfrm>
            <a:off x="10253472" y="1755648"/>
            <a:ext cx="993244" cy="268224"/>
          </a:xfrm>
          <a:prstGeom prst="ellipse">
            <a:avLst/>
          </a:pr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Ovale 7">
            <a:extLst>
              <a:ext uri="{FF2B5EF4-FFF2-40B4-BE49-F238E27FC236}">
                <a16:creationId xmlns:a16="http://schemas.microsoft.com/office/drawing/2014/main" xmlns="" id="{6D9DCDA8-F5B8-4A6C-9FE8-1DDFA48E0E47}"/>
              </a:ext>
            </a:extLst>
          </p:cNvPr>
          <p:cNvSpPr/>
          <p:nvPr/>
        </p:nvSpPr>
        <p:spPr>
          <a:xfrm>
            <a:off x="7443216" y="1737360"/>
            <a:ext cx="993244" cy="268224"/>
          </a:xfrm>
          <a:prstGeom prst="ellipse">
            <a:avLst/>
          </a:pr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Ovale 5">
            <a:extLst>
              <a:ext uri="{FF2B5EF4-FFF2-40B4-BE49-F238E27FC236}">
                <a16:creationId xmlns:a16="http://schemas.microsoft.com/office/drawing/2014/main" xmlns="" id="{10EA8D91-7371-481B-89AA-F15505E65C67}"/>
              </a:ext>
            </a:extLst>
          </p:cNvPr>
          <p:cNvSpPr/>
          <p:nvPr/>
        </p:nvSpPr>
        <p:spPr>
          <a:xfrm>
            <a:off x="9058656" y="4693920"/>
            <a:ext cx="993244" cy="268224"/>
          </a:xfrm>
          <a:prstGeom prst="ellipse">
            <a:avLst/>
          </a:pr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t>v</a:t>
            </a:r>
          </a:p>
        </p:txBody>
      </p:sp>
      <p:sp>
        <p:nvSpPr>
          <p:cNvPr id="2" name="Ovale 1">
            <a:extLst>
              <a:ext uri="{FF2B5EF4-FFF2-40B4-BE49-F238E27FC236}">
                <a16:creationId xmlns:a16="http://schemas.microsoft.com/office/drawing/2014/main" xmlns="" id="{7BE7C707-3673-48B0-B003-106D8CA4F639}"/>
              </a:ext>
            </a:extLst>
          </p:cNvPr>
          <p:cNvSpPr/>
          <p:nvPr/>
        </p:nvSpPr>
        <p:spPr>
          <a:xfrm>
            <a:off x="865632" y="1767840"/>
            <a:ext cx="1231392" cy="268224"/>
          </a:xfrm>
          <a:prstGeom prst="ellipse">
            <a:avLst/>
          </a:pr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53" presetClass="entr" presetSubtype="16"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par>
                                <p:cTn id="22" presetID="2" presetClass="entr" presetSubtype="4"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grpId="0" nodeType="click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p:cTn id="34" dur="500" fill="hold"/>
                                        <p:tgtEl>
                                          <p:spTgt spid="3"/>
                                        </p:tgtEl>
                                        <p:attrNameLst>
                                          <p:attrName>ppt_w</p:attrName>
                                        </p:attrNameLst>
                                      </p:cBhvr>
                                      <p:tavLst>
                                        <p:tav tm="0">
                                          <p:val>
                                            <p:fltVal val="0"/>
                                          </p:val>
                                        </p:tav>
                                        <p:tav tm="100000">
                                          <p:val>
                                            <p:strVal val="#ppt_w"/>
                                          </p:val>
                                        </p:tav>
                                      </p:tavLst>
                                    </p:anim>
                                    <p:anim calcmode="lin" valueType="num">
                                      <p:cBhvr>
                                        <p:cTn id="35" dur="500" fill="hold"/>
                                        <p:tgtEl>
                                          <p:spTgt spid="3"/>
                                        </p:tgtEl>
                                        <p:attrNameLst>
                                          <p:attrName>ppt_h</p:attrName>
                                        </p:attrNameLst>
                                      </p:cBhvr>
                                      <p:tavLst>
                                        <p:tav tm="0">
                                          <p:val>
                                            <p:fltVal val="0"/>
                                          </p:val>
                                        </p:tav>
                                        <p:tav tm="100000">
                                          <p:val>
                                            <p:strVal val="#ppt_h"/>
                                          </p:val>
                                        </p:tav>
                                      </p:tavLst>
                                    </p:anim>
                                    <p:animEffect transition="in" filter="fade">
                                      <p:cBhvr>
                                        <p:cTn id="36" dur="500"/>
                                        <p:tgtEl>
                                          <p:spTgt spid="3"/>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500" fill="hold"/>
                                        <p:tgtEl>
                                          <p:spTgt spid="13"/>
                                        </p:tgtEl>
                                        <p:attrNameLst>
                                          <p:attrName>ppt_w</p:attrName>
                                        </p:attrNameLst>
                                      </p:cBhvr>
                                      <p:tavLst>
                                        <p:tav tm="0">
                                          <p:val>
                                            <p:fltVal val="0"/>
                                          </p:val>
                                        </p:tav>
                                        <p:tav tm="100000">
                                          <p:val>
                                            <p:strVal val="#ppt_w"/>
                                          </p:val>
                                        </p:tav>
                                      </p:tavLst>
                                    </p:anim>
                                    <p:anim calcmode="lin" valueType="num">
                                      <p:cBhvr>
                                        <p:cTn id="40" dur="500" fill="hold"/>
                                        <p:tgtEl>
                                          <p:spTgt spid="13"/>
                                        </p:tgtEl>
                                        <p:attrNameLst>
                                          <p:attrName>ppt_h</p:attrName>
                                        </p:attrNameLst>
                                      </p:cBhvr>
                                      <p:tavLst>
                                        <p:tav tm="0">
                                          <p:val>
                                            <p:fltVal val="0"/>
                                          </p:val>
                                        </p:tav>
                                        <p:tav tm="100000">
                                          <p:val>
                                            <p:strVal val="#ppt_h"/>
                                          </p:val>
                                        </p:tav>
                                      </p:tavLst>
                                    </p:anim>
                                    <p:animEffect transition="in" filter="fade">
                                      <p:cBhvr>
                                        <p:cTn id="41" dur="500"/>
                                        <p:tgtEl>
                                          <p:spTgt spid="13"/>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500" fill="hold"/>
                                        <p:tgtEl>
                                          <p:spTgt spid="15"/>
                                        </p:tgtEl>
                                        <p:attrNameLst>
                                          <p:attrName>ppt_w</p:attrName>
                                        </p:attrNameLst>
                                      </p:cBhvr>
                                      <p:tavLst>
                                        <p:tav tm="0">
                                          <p:val>
                                            <p:fltVal val="0"/>
                                          </p:val>
                                        </p:tav>
                                        <p:tav tm="100000">
                                          <p:val>
                                            <p:strVal val="#ppt_w"/>
                                          </p:val>
                                        </p:tav>
                                      </p:tavLst>
                                    </p:anim>
                                    <p:anim calcmode="lin" valueType="num">
                                      <p:cBhvr>
                                        <p:cTn id="45" dur="500" fill="hold"/>
                                        <p:tgtEl>
                                          <p:spTgt spid="15"/>
                                        </p:tgtEl>
                                        <p:attrNameLst>
                                          <p:attrName>ppt_h</p:attrName>
                                        </p:attrNameLst>
                                      </p:cBhvr>
                                      <p:tavLst>
                                        <p:tav tm="0">
                                          <p:val>
                                            <p:fltVal val="0"/>
                                          </p:val>
                                        </p:tav>
                                        <p:tav tm="100000">
                                          <p:val>
                                            <p:strVal val="#ppt_h"/>
                                          </p:val>
                                        </p:tav>
                                      </p:tavLst>
                                    </p:anim>
                                    <p:animEffect transition="in" filter="fade">
                                      <p:cBhvr>
                                        <p:cTn id="46" dur="500"/>
                                        <p:tgtEl>
                                          <p:spTgt spid="15"/>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Effect transition="in" filter="fade">
                                      <p:cBhvr>
                                        <p:cTn id="51" dur="500"/>
                                        <p:tgtEl>
                                          <p:spTgt spid="14"/>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7"/>
                                        </p:tgtEl>
                                        <p:attrNameLst>
                                          <p:attrName>style.visibility</p:attrName>
                                        </p:attrNameLst>
                                      </p:cBhvr>
                                      <p:to>
                                        <p:strVal val="visible"/>
                                      </p:to>
                                    </p:set>
                                    <p:anim calcmode="lin" valueType="num">
                                      <p:cBhvr>
                                        <p:cTn id="54" dur="500" fill="hold"/>
                                        <p:tgtEl>
                                          <p:spTgt spid="17"/>
                                        </p:tgtEl>
                                        <p:attrNameLst>
                                          <p:attrName>ppt_w</p:attrName>
                                        </p:attrNameLst>
                                      </p:cBhvr>
                                      <p:tavLst>
                                        <p:tav tm="0">
                                          <p:val>
                                            <p:fltVal val="0"/>
                                          </p:val>
                                        </p:tav>
                                        <p:tav tm="100000">
                                          <p:val>
                                            <p:strVal val="#ppt_w"/>
                                          </p:val>
                                        </p:tav>
                                      </p:tavLst>
                                    </p:anim>
                                    <p:anim calcmode="lin" valueType="num">
                                      <p:cBhvr>
                                        <p:cTn id="55" dur="500" fill="hold"/>
                                        <p:tgtEl>
                                          <p:spTgt spid="17"/>
                                        </p:tgtEl>
                                        <p:attrNameLst>
                                          <p:attrName>ppt_h</p:attrName>
                                        </p:attrNameLst>
                                      </p:cBhvr>
                                      <p:tavLst>
                                        <p:tav tm="0">
                                          <p:val>
                                            <p:fltVal val="0"/>
                                          </p:val>
                                        </p:tav>
                                        <p:tav tm="100000">
                                          <p:val>
                                            <p:strVal val="#ppt_h"/>
                                          </p:val>
                                        </p:tav>
                                      </p:tavLst>
                                    </p:anim>
                                    <p:animEffect transition="in" filter="fade">
                                      <p:cBhvr>
                                        <p:cTn id="56" dur="500"/>
                                        <p:tgtEl>
                                          <p:spTgt spid="17"/>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16"/>
                                        </p:tgtEl>
                                        <p:attrNameLst>
                                          <p:attrName>style.visibility</p:attrName>
                                        </p:attrNameLst>
                                      </p:cBhvr>
                                      <p:to>
                                        <p:strVal val="visible"/>
                                      </p:to>
                                    </p:set>
                                    <p:anim calcmode="lin" valueType="num">
                                      <p:cBhvr>
                                        <p:cTn id="59" dur="500" fill="hold"/>
                                        <p:tgtEl>
                                          <p:spTgt spid="16"/>
                                        </p:tgtEl>
                                        <p:attrNameLst>
                                          <p:attrName>ppt_w</p:attrName>
                                        </p:attrNameLst>
                                      </p:cBhvr>
                                      <p:tavLst>
                                        <p:tav tm="0">
                                          <p:val>
                                            <p:fltVal val="0"/>
                                          </p:val>
                                        </p:tav>
                                        <p:tav tm="100000">
                                          <p:val>
                                            <p:strVal val="#ppt_w"/>
                                          </p:val>
                                        </p:tav>
                                      </p:tavLst>
                                    </p:anim>
                                    <p:anim calcmode="lin" valueType="num">
                                      <p:cBhvr>
                                        <p:cTn id="60" dur="500" fill="hold"/>
                                        <p:tgtEl>
                                          <p:spTgt spid="16"/>
                                        </p:tgtEl>
                                        <p:attrNameLst>
                                          <p:attrName>ppt_h</p:attrName>
                                        </p:attrNameLst>
                                      </p:cBhvr>
                                      <p:tavLst>
                                        <p:tav tm="0">
                                          <p:val>
                                            <p:fltVal val="0"/>
                                          </p:val>
                                        </p:tav>
                                        <p:tav tm="100000">
                                          <p:val>
                                            <p:strVal val="#ppt_h"/>
                                          </p:val>
                                        </p:tav>
                                      </p:tavLst>
                                    </p:anim>
                                    <p:animEffect transition="in" filter="fade">
                                      <p:cBhvr>
                                        <p:cTn id="6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animBg="1"/>
      <p:bldP spid="14" grpId="0" animBg="1"/>
      <p:bldP spid="15" grpId="0" animBg="1"/>
      <p:bldP spid="16" grpId="0" animBg="1"/>
      <p:bldP spid="17" grpId="0" animBg="1"/>
      <p:bldP spid="11" grpId="0" animBg="1"/>
      <p:bldP spid="10" grpId="0" animBg="1"/>
      <p:bldP spid="9" grpId="0" animBg="1"/>
      <p:bldP spid="8" grpId="0" animBg="1"/>
      <p:bldP spid="6" grpId="0" animBg="1"/>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olo 1">
            <a:extLst>
              <a:ext uri="{FF2B5EF4-FFF2-40B4-BE49-F238E27FC236}">
                <a16:creationId xmlns:a16="http://schemas.microsoft.com/office/drawing/2014/main" xmlns="" id="{3B485D06-1F08-CCD9-6A99-10A12AFA13FC}"/>
              </a:ext>
            </a:extLst>
          </p:cNvPr>
          <p:cNvSpPr>
            <a:spLocks noGrp="1"/>
          </p:cNvSpPr>
          <p:nvPr>
            <p:ph type="title"/>
          </p:nvPr>
        </p:nvSpPr>
        <p:spPr bwMode="auto">
          <a:xfrm>
            <a:off x="514493" y="18135"/>
            <a:ext cx="6666595" cy="2131599"/>
          </a:xfrm>
        </p:spPr>
        <p:txBody>
          <a:bodyPr vert="horz" wrap="square" numCol="1" anchorCtr="0" compatLnSpc="1">
            <a:prstTxWarp prst="textNoShape">
              <a:avLst/>
            </a:prstTxWarp>
          </a:bodyPr>
          <a:lstStyle/>
          <a:p>
            <a:r>
              <a:rPr lang="it-IT" altLang="it-IT" sz="3200" dirty="0"/>
              <a:t>Al fine di ottemperare al soddisfacimento della </a:t>
            </a:r>
            <a:r>
              <a:rPr lang="it-IT" altLang="it-IT" sz="3200" b="1" dirty="0"/>
              <a:t>FORMAZIONE SEMPLIFICATA</a:t>
            </a:r>
            <a:endParaRPr lang="it-IT" altLang="it-IT" sz="3200" dirty="0"/>
          </a:p>
        </p:txBody>
      </p:sp>
      <p:graphicFrame>
        <p:nvGraphicFramePr>
          <p:cNvPr id="6" name="Oggetto 5">
            <a:extLst>
              <a:ext uri="{FF2B5EF4-FFF2-40B4-BE49-F238E27FC236}">
                <a16:creationId xmlns:a16="http://schemas.microsoft.com/office/drawing/2014/main" xmlns="" id="{F57F5318-7557-BCBC-CAD0-A42EDB047441}"/>
              </a:ext>
            </a:extLst>
          </p:cNvPr>
          <p:cNvGraphicFramePr>
            <a:graphicFrameLocks noChangeAspect="1"/>
          </p:cNvGraphicFramePr>
          <p:nvPr>
            <p:extLst>
              <p:ext uri="{D42A27DB-BD31-4B8C-83A1-F6EECF244321}">
                <p14:modId xmlns:p14="http://schemas.microsoft.com/office/powerpoint/2010/main" val="4174151302"/>
              </p:ext>
            </p:extLst>
          </p:nvPr>
        </p:nvGraphicFramePr>
        <p:xfrm>
          <a:off x="327533" y="2564376"/>
          <a:ext cx="4681727" cy="3779520"/>
        </p:xfrm>
        <a:graphic>
          <a:graphicData uri="http://schemas.openxmlformats.org/presentationml/2006/ole">
            <mc:AlternateContent xmlns:mc="http://schemas.openxmlformats.org/markup-compatibility/2006">
              <mc:Choice xmlns:v="urn:schemas-microsoft-com:vml" Requires="v">
                <p:oleObj spid="_x0000_s2113" name="Acrobat Document" r:id="rId4" imgW="5430600" imgH="3827520" progId="Acrobat.Document.DC">
                  <p:embed/>
                </p:oleObj>
              </mc:Choice>
              <mc:Fallback>
                <p:oleObj name="Acrobat Document" r:id="rId4" imgW="5430600" imgH="3827520" progId="Acrobat.Document.DC">
                  <p:embed/>
                  <p:pic>
                    <p:nvPicPr>
                      <p:cNvPr id="6" name="Oggetto 5">
                        <a:extLst>
                          <a:ext uri="{FF2B5EF4-FFF2-40B4-BE49-F238E27FC236}">
                            <a16:creationId xmlns:a16="http://schemas.microsoft.com/office/drawing/2014/main" xmlns="" id="{F57F5318-7557-BCBC-CAD0-A42EDB04744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7533" y="2564376"/>
                        <a:ext cx="4681727" cy="3779520"/>
                      </a:xfrm>
                      <a:prstGeom prst="rect">
                        <a:avLst/>
                      </a:prstGeom>
                      <a:noFill/>
                      <a:ln>
                        <a:noFill/>
                      </a:ln>
                      <a:extLst/>
                    </p:spPr>
                  </p:pic>
                </p:oleObj>
              </mc:Fallback>
            </mc:AlternateContent>
          </a:graphicData>
        </a:graphic>
      </p:graphicFrame>
      <p:pic>
        <p:nvPicPr>
          <p:cNvPr id="36867" name="Segnaposto contenuto 3">
            <a:extLst>
              <a:ext uri="{FF2B5EF4-FFF2-40B4-BE49-F238E27FC236}">
                <a16:creationId xmlns:a16="http://schemas.microsoft.com/office/drawing/2014/main" xmlns="" id="{DAECF771-5E3D-3C36-747F-15D11A4C25AC}"/>
              </a:ext>
            </a:extLst>
          </p:cNvPr>
          <p:cNvPicPr>
            <a:picLocks noGrp="1" noChangeAspect="1"/>
          </p:cNvPicPr>
          <p:nvPr>
            <p:ph idx="4294967295"/>
          </p:nvPr>
        </p:nvPicPr>
        <p:blipFill>
          <a:blip r:embed="rId6">
            <a:extLst>
              <a:ext uri="{28A0092B-C50C-407E-A947-70E740481C1C}">
                <a14:useLocalDpi xmlns:a14="http://schemas.microsoft.com/office/drawing/2010/main" val="0"/>
              </a:ext>
            </a:extLst>
          </a:blip>
          <a:srcRect/>
          <a:stretch>
            <a:fillRect/>
          </a:stretch>
        </p:blipFill>
        <p:spPr bwMode="auto">
          <a:xfrm>
            <a:off x="7519159" y="514350"/>
            <a:ext cx="4502150" cy="5886450"/>
          </a:xfrm>
        </p:spPr>
      </p:pic>
      <p:pic>
        <p:nvPicPr>
          <p:cNvPr id="7" name="Immagine 17">
            <a:extLst>
              <a:ext uri="{FF2B5EF4-FFF2-40B4-BE49-F238E27FC236}">
                <a16:creationId xmlns:a16="http://schemas.microsoft.com/office/drawing/2014/main" xmlns="" id="{7D1643EE-1BEA-4B08-9CA7-52574FD0F70B}"/>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357199" y="5792571"/>
            <a:ext cx="1477601" cy="94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asellaDiTesto 1">
            <a:extLst>
              <a:ext uri="{FF2B5EF4-FFF2-40B4-BE49-F238E27FC236}">
                <a16:creationId xmlns:a16="http://schemas.microsoft.com/office/drawing/2014/main" xmlns="" id="{E270B7FB-758A-4491-B5C7-FE5AB793EA47}"/>
              </a:ext>
            </a:extLst>
          </p:cNvPr>
          <p:cNvSpPr txBox="1"/>
          <p:nvPr/>
        </p:nvSpPr>
        <p:spPr>
          <a:xfrm>
            <a:off x="5366154" y="2564376"/>
            <a:ext cx="2266037" cy="954107"/>
          </a:xfrm>
          <a:prstGeom prst="rect">
            <a:avLst/>
          </a:prstGeom>
          <a:noFill/>
          <a:ln w="57150">
            <a:solidFill>
              <a:schemeClr val="accent4">
                <a:lumMod val="60000"/>
                <a:lumOff val="40000"/>
              </a:schemeClr>
            </a:solidFill>
          </a:ln>
        </p:spPr>
        <p:txBody>
          <a:bodyPr wrap="square" rtlCol="0">
            <a:spAutoFit/>
          </a:bodyPr>
          <a:lstStyle/>
          <a:p>
            <a:r>
              <a:rPr lang="it-IT" sz="2800" b="1" dirty="0"/>
              <a:t>OPUSCOLO di 8 </a:t>
            </a:r>
            <a:r>
              <a:rPr lang="it-IT" sz="2800" b="1" dirty="0">
                <a:latin typeface="+mj-lt"/>
                <a:ea typeface="+mj-ea"/>
                <a:cs typeface="+mj-cs"/>
              </a:rPr>
              <a:t>PAGINE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Segnaposto contenuto 3">
            <a:extLst>
              <a:ext uri="{FF2B5EF4-FFF2-40B4-BE49-F238E27FC236}">
                <a16:creationId xmlns:a16="http://schemas.microsoft.com/office/drawing/2014/main" xmlns="" id="{DAC13F18-48D6-46F8-B2B2-C6DB793A5357}"/>
              </a:ext>
            </a:extLst>
          </p:cNvPr>
          <p:cNvPicPr>
            <a:picLocks noChangeAspect="1"/>
          </p:cNvPicPr>
          <p:nvPr/>
        </p:nvPicPr>
        <p:blipFill>
          <a:blip r:embed="rId3"/>
          <a:stretch>
            <a:fillRect/>
          </a:stretch>
        </p:blipFill>
        <p:spPr>
          <a:xfrm>
            <a:off x="1118586" y="381740"/>
            <a:ext cx="4314550" cy="5885895"/>
          </a:xfrm>
          <a:prstGeom prst="rect">
            <a:avLst/>
          </a:prstGeom>
        </p:spPr>
      </p:pic>
      <p:pic>
        <p:nvPicPr>
          <p:cNvPr id="2" name="Immagine 1">
            <a:extLst>
              <a:ext uri="{FF2B5EF4-FFF2-40B4-BE49-F238E27FC236}">
                <a16:creationId xmlns:a16="http://schemas.microsoft.com/office/drawing/2014/main" xmlns="" id="{A3A987B9-28A1-4418-9252-29F4E29FEC15}"/>
              </a:ext>
            </a:extLst>
          </p:cNvPr>
          <p:cNvPicPr>
            <a:picLocks noChangeAspect="1"/>
          </p:cNvPicPr>
          <p:nvPr/>
        </p:nvPicPr>
        <p:blipFill>
          <a:blip r:embed="rId4"/>
          <a:stretch>
            <a:fillRect/>
          </a:stretch>
        </p:blipFill>
        <p:spPr>
          <a:xfrm>
            <a:off x="6350498" y="381740"/>
            <a:ext cx="3912902" cy="5213301"/>
          </a:xfrm>
          <a:prstGeom prst="rect">
            <a:avLst/>
          </a:prstGeom>
        </p:spPr>
      </p:pic>
      <p:pic>
        <p:nvPicPr>
          <p:cNvPr id="8" name="Immagine 17">
            <a:extLst>
              <a:ext uri="{FF2B5EF4-FFF2-40B4-BE49-F238E27FC236}">
                <a16:creationId xmlns:a16="http://schemas.microsoft.com/office/drawing/2014/main" xmlns="" id="{11127CD2-7976-43B6-A93A-F3D62982B92B}"/>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561376" y="5792756"/>
            <a:ext cx="1477601" cy="94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811240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magine 7">
            <a:extLst>
              <a:ext uri="{FF2B5EF4-FFF2-40B4-BE49-F238E27FC236}">
                <a16:creationId xmlns:a16="http://schemas.microsoft.com/office/drawing/2014/main" xmlns="" id="{4662CF9A-4B38-421C-8BC3-DEEDF360F7C8}"/>
              </a:ext>
            </a:extLst>
          </p:cNvPr>
          <p:cNvPicPr>
            <a:picLocks noChangeAspect="1"/>
          </p:cNvPicPr>
          <p:nvPr/>
        </p:nvPicPr>
        <p:blipFill>
          <a:blip r:embed="rId3"/>
          <a:stretch>
            <a:fillRect/>
          </a:stretch>
        </p:blipFill>
        <p:spPr>
          <a:xfrm>
            <a:off x="1418010" y="615832"/>
            <a:ext cx="4677990" cy="5526944"/>
          </a:xfrm>
          <a:prstGeom prst="rect">
            <a:avLst/>
          </a:prstGeom>
        </p:spPr>
      </p:pic>
      <p:pic>
        <p:nvPicPr>
          <p:cNvPr id="3" name="Immagine 2">
            <a:extLst>
              <a:ext uri="{FF2B5EF4-FFF2-40B4-BE49-F238E27FC236}">
                <a16:creationId xmlns:a16="http://schemas.microsoft.com/office/drawing/2014/main" xmlns="" id="{F4581DB7-29AF-4FC6-A2D1-BB74DEA01AFA}"/>
              </a:ext>
            </a:extLst>
          </p:cNvPr>
          <p:cNvPicPr>
            <a:picLocks noChangeAspect="1"/>
          </p:cNvPicPr>
          <p:nvPr/>
        </p:nvPicPr>
        <p:blipFill>
          <a:blip r:embed="rId4"/>
          <a:stretch>
            <a:fillRect/>
          </a:stretch>
        </p:blipFill>
        <p:spPr>
          <a:xfrm>
            <a:off x="7130327" y="615832"/>
            <a:ext cx="3852951" cy="4966368"/>
          </a:xfrm>
          <a:prstGeom prst="rect">
            <a:avLst/>
          </a:prstGeom>
        </p:spPr>
      </p:pic>
      <p:pic>
        <p:nvPicPr>
          <p:cNvPr id="7" name="Immagine 17">
            <a:extLst>
              <a:ext uri="{FF2B5EF4-FFF2-40B4-BE49-F238E27FC236}">
                <a16:creationId xmlns:a16="http://schemas.microsoft.com/office/drawing/2014/main" xmlns="" id="{D59F5FD2-5FB8-4F28-8E3C-CC9E2FAC096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561376" y="5792756"/>
            <a:ext cx="1477601" cy="94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335195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xmlns="" id="{F4C8D2E6-B465-47E0-B17D-D8536D9FEDDF}"/>
              </a:ext>
            </a:extLst>
          </p:cNvPr>
          <p:cNvPicPr>
            <a:picLocks noChangeAspect="1"/>
          </p:cNvPicPr>
          <p:nvPr/>
        </p:nvPicPr>
        <p:blipFill>
          <a:blip r:embed="rId3"/>
          <a:stretch>
            <a:fillRect/>
          </a:stretch>
        </p:blipFill>
        <p:spPr>
          <a:xfrm>
            <a:off x="6857339" y="366093"/>
            <a:ext cx="3906174" cy="5228948"/>
          </a:xfrm>
          <a:prstGeom prst="rect">
            <a:avLst/>
          </a:prstGeom>
        </p:spPr>
      </p:pic>
      <p:pic>
        <p:nvPicPr>
          <p:cNvPr id="4" name="Immagine 3">
            <a:extLst>
              <a:ext uri="{FF2B5EF4-FFF2-40B4-BE49-F238E27FC236}">
                <a16:creationId xmlns:a16="http://schemas.microsoft.com/office/drawing/2014/main" xmlns="" id="{B04BBF76-16BA-4584-93FD-DDCC7C4E7DC7}"/>
              </a:ext>
            </a:extLst>
          </p:cNvPr>
          <p:cNvPicPr>
            <a:picLocks noChangeAspect="1"/>
          </p:cNvPicPr>
          <p:nvPr/>
        </p:nvPicPr>
        <p:blipFill>
          <a:blip r:embed="rId4"/>
          <a:stretch>
            <a:fillRect/>
          </a:stretch>
        </p:blipFill>
        <p:spPr>
          <a:xfrm>
            <a:off x="1074198" y="257452"/>
            <a:ext cx="4657056" cy="6019061"/>
          </a:xfrm>
          <a:prstGeom prst="rect">
            <a:avLst/>
          </a:prstGeom>
        </p:spPr>
      </p:pic>
      <p:pic>
        <p:nvPicPr>
          <p:cNvPr id="7" name="Immagine 17">
            <a:extLst>
              <a:ext uri="{FF2B5EF4-FFF2-40B4-BE49-F238E27FC236}">
                <a16:creationId xmlns:a16="http://schemas.microsoft.com/office/drawing/2014/main" xmlns="" id="{17E967D3-0905-4B9E-8809-0F4D0B24341B}"/>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561376" y="5792756"/>
            <a:ext cx="1477601" cy="94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468163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magine 6">
            <a:extLst>
              <a:ext uri="{FF2B5EF4-FFF2-40B4-BE49-F238E27FC236}">
                <a16:creationId xmlns:a16="http://schemas.microsoft.com/office/drawing/2014/main" xmlns="" id="{93D7A10A-03F5-49E1-B0BB-4A5579A55529}"/>
              </a:ext>
            </a:extLst>
          </p:cNvPr>
          <p:cNvPicPr>
            <a:picLocks noChangeAspect="1"/>
          </p:cNvPicPr>
          <p:nvPr/>
        </p:nvPicPr>
        <p:blipFill>
          <a:blip r:embed="rId3"/>
          <a:stretch>
            <a:fillRect/>
          </a:stretch>
        </p:blipFill>
        <p:spPr>
          <a:xfrm>
            <a:off x="1327203" y="567576"/>
            <a:ext cx="4212462" cy="5380463"/>
          </a:xfrm>
          <a:prstGeom prst="rect">
            <a:avLst/>
          </a:prstGeom>
        </p:spPr>
      </p:pic>
      <p:pic>
        <p:nvPicPr>
          <p:cNvPr id="2" name="Immagine 1">
            <a:extLst>
              <a:ext uri="{FF2B5EF4-FFF2-40B4-BE49-F238E27FC236}">
                <a16:creationId xmlns:a16="http://schemas.microsoft.com/office/drawing/2014/main" xmlns="" id="{5BCC46FB-F530-4556-A32E-0AF14ADC9786}"/>
              </a:ext>
            </a:extLst>
          </p:cNvPr>
          <p:cNvPicPr>
            <a:picLocks noChangeAspect="1"/>
          </p:cNvPicPr>
          <p:nvPr/>
        </p:nvPicPr>
        <p:blipFill>
          <a:blip r:embed="rId4"/>
          <a:stretch>
            <a:fillRect/>
          </a:stretch>
        </p:blipFill>
        <p:spPr>
          <a:xfrm>
            <a:off x="6652336" y="478799"/>
            <a:ext cx="4002357" cy="4412797"/>
          </a:xfrm>
          <a:prstGeom prst="rect">
            <a:avLst/>
          </a:prstGeom>
        </p:spPr>
      </p:pic>
      <p:pic>
        <p:nvPicPr>
          <p:cNvPr id="8" name="Immagine 17">
            <a:extLst>
              <a:ext uri="{FF2B5EF4-FFF2-40B4-BE49-F238E27FC236}">
                <a16:creationId xmlns:a16="http://schemas.microsoft.com/office/drawing/2014/main" xmlns="" id="{D8746631-A5D4-49ED-AB84-42935169C78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561376" y="5792756"/>
            <a:ext cx="1477601" cy="94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451015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1">
            <a:extLst>
              <a:ext uri="{FF2B5EF4-FFF2-40B4-BE49-F238E27FC236}">
                <a16:creationId xmlns:a16="http://schemas.microsoft.com/office/drawing/2014/main" xmlns="" id="{01683C97-6B17-4624-947D-9F0045CF734A}"/>
              </a:ext>
            </a:extLst>
          </p:cNvPr>
          <p:cNvSpPr txBox="1">
            <a:spLocks/>
          </p:cNvSpPr>
          <p:nvPr/>
        </p:nvSpPr>
        <p:spPr bwMode="auto">
          <a:xfrm rot="20943425">
            <a:off x="298120" y="3959578"/>
            <a:ext cx="5651123" cy="1440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defTabSz="457200">
              <a:lnSpc>
                <a:spcPct val="90000"/>
              </a:lnSpc>
              <a:spcBef>
                <a:spcPts val="1000"/>
              </a:spcBef>
              <a:buFont typeface="Arial" panose="020B0604020202020204" pitchFamily="34" charset="0"/>
              <a:buChar char="•"/>
              <a:defRPr sz="2800">
                <a:solidFill>
                  <a:schemeClr val="tx1"/>
                </a:solidFill>
                <a:latin typeface="Arial" panose="020B0604020202020204" pitchFamily="34" charset="0"/>
                <a:cs typeface="DejaVu Sans" pitchFamily="34" charset="0"/>
              </a:defRPr>
            </a:lvl1pPr>
            <a:lvl2pPr marL="685800" indent="-228600" defTabSz="457200">
              <a:lnSpc>
                <a:spcPct val="90000"/>
              </a:lnSpc>
              <a:spcBef>
                <a:spcPts val="500"/>
              </a:spcBef>
              <a:buFont typeface="Arial" panose="020B0604020202020204" pitchFamily="34" charset="0"/>
              <a:buChar char="•"/>
              <a:defRPr sz="2400">
                <a:solidFill>
                  <a:schemeClr val="tx1"/>
                </a:solidFill>
                <a:latin typeface="Arial" panose="020B0604020202020204" pitchFamily="34" charset="0"/>
                <a:cs typeface="DejaVu Sans" pitchFamily="34" charset="0"/>
              </a:defRPr>
            </a:lvl2pPr>
            <a:lvl3pPr marL="1143000" indent="-228600" defTabSz="457200">
              <a:lnSpc>
                <a:spcPct val="90000"/>
              </a:lnSpc>
              <a:spcBef>
                <a:spcPts val="500"/>
              </a:spcBef>
              <a:buFont typeface="Arial" panose="020B0604020202020204" pitchFamily="34" charset="0"/>
              <a:buChar char="•"/>
              <a:defRPr sz="2000">
                <a:solidFill>
                  <a:schemeClr val="tx1"/>
                </a:solidFill>
                <a:latin typeface="Arial" panose="020B0604020202020204" pitchFamily="34" charset="0"/>
                <a:cs typeface="DejaVu Sans" pitchFamily="34" charset="0"/>
              </a:defRPr>
            </a:lvl3pPr>
            <a:lvl4pPr marL="1600200" indent="-228600" defTabSz="457200">
              <a:lnSpc>
                <a:spcPct val="90000"/>
              </a:lnSpc>
              <a:spcBef>
                <a:spcPts val="500"/>
              </a:spcBef>
              <a:buFont typeface="Arial" panose="020B0604020202020204" pitchFamily="34" charset="0"/>
              <a:buChar char="•"/>
              <a:defRPr>
                <a:solidFill>
                  <a:schemeClr val="tx1"/>
                </a:solidFill>
                <a:latin typeface="Arial" panose="020B0604020202020204" pitchFamily="34" charset="0"/>
                <a:cs typeface="DejaVu Sans" pitchFamily="34" charset="0"/>
              </a:defRPr>
            </a:lvl4pPr>
            <a:lvl5pPr marL="2057400" indent="-228600" defTabSz="457200">
              <a:lnSpc>
                <a:spcPct val="90000"/>
              </a:lnSpc>
              <a:spcBef>
                <a:spcPts val="500"/>
              </a:spcBef>
              <a:buFont typeface="Arial" panose="020B0604020202020204" pitchFamily="34" charset="0"/>
              <a:buChar char="•"/>
              <a:defRPr>
                <a:solidFill>
                  <a:schemeClr val="tx1"/>
                </a:solidFill>
                <a:latin typeface="Arial" panose="020B0604020202020204" pitchFamily="34" charset="0"/>
                <a:cs typeface="DejaVu Sans"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cs typeface="DejaVu Sans"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cs typeface="DejaVu Sans"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cs typeface="DejaVu Sans"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cs typeface="DejaVu Sans" pitchFamily="34" charset="0"/>
              </a:defRPr>
            </a:lvl9pPr>
          </a:lstStyle>
          <a:p>
            <a:pPr algn="ctr" eaLnBrk="1" hangingPunct="1">
              <a:lnSpc>
                <a:spcPct val="100000"/>
              </a:lnSpc>
              <a:spcBef>
                <a:spcPct val="0"/>
              </a:spcBef>
              <a:buFontTx/>
              <a:buNone/>
            </a:pPr>
            <a:r>
              <a:rPr lang="it-IT" altLang="it-IT" sz="4400" dirty="0">
                <a:solidFill>
                  <a:srgbClr val="006600"/>
                </a:solidFill>
                <a:latin typeface="Verdana "/>
              </a:rPr>
              <a:t>E’ stato tradotto in </a:t>
            </a:r>
            <a:r>
              <a:rPr lang="it-IT" altLang="it-IT" sz="4400" b="1" dirty="0">
                <a:solidFill>
                  <a:srgbClr val="006600"/>
                </a:solidFill>
                <a:latin typeface="Verdana "/>
              </a:rPr>
              <a:t>3 lingue </a:t>
            </a:r>
          </a:p>
        </p:txBody>
      </p:sp>
      <p:pic>
        <p:nvPicPr>
          <p:cNvPr id="4" name="Segnaposto contenuto 3">
            <a:extLst>
              <a:ext uri="{FF2B5EF4-FFF2-40B4-BE49-F238E27FC236}">
                <a16:creationId xmlns:a16="http://schemas.microsoft.com/office/drawing/2014/main" xmlns="" id="{FC1EEB5C-BECD-48D8-BCDD-8BD5D20ED742}"/>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71597" y="432449"/>
            <a:ext cx="4464050" cy="5774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magine 17">
            <a:extLst>
              <a:ext uri="{FF2B5EF4-FFF2-40B4-BE49-F238E27FC236}">
                <a16:creationId xmlns:a16="http://schemas.microsoft.com/office/drawing/2014/main" xmlns="" id="{7D13AC6E-B47A-4E19-9E6A-D6A0C77F4AC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642493" y="5883824"/>
            <a:ext cx="1477601" cy="94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olo 1">
            <a:extLst>
              <a:ext uri="{FF2B5EF4-FFF2-40B4-BE49-F238E27FC236}">
                <a16:creationId xmlns:a16="http://schemas.microsoft.com/office/drawing/2014/main" xmlns="" id="{3FDA55F2-0A42-447C-BA23-3DABD3733AAE}"/>
              </a:ext>
            </a:extLst>
          </p:cNvPr>
          <p:cNvSpPr txBox="1">
            <a:spLocks/>
          </p:cNvSpPr>
          <p:nvPr/>
        </p:nvSpPr>
        <p:spPr bwMode="auto">
          <a:xfrm>
            <a:off x="188474" y="559396"/>
            <a:ext cx="5771527" cy="2188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defTabSz="457200">
              <a:lnSpc>
                <a:spcPct val="90000"/>
              </a:lnSpc>
              <a:spcBef>
                <a:spcPts val="1000"/>
              </a:spcBef>
              <a:buFont typeface="Arial" panose="020B0604020202020204" pitchFamily="34" charset="0"/>
              <a:buChar char="•"/>
              <a:defRPr sz="2800">
                <a:solidFill>
                  <a:schemeClr val="tx1"/>
                </a:solidFill>
                <a:latin typeface="Arial" panose="020B0604020202020204" pitchFamily="34" charset="0"/>
                <a:cs typeface="DejaVu Sans" pitchFamily="34" charset="0"/>
              </a:defRPr>
            </a:lvl1pPr>
            <a:lvl2pPr marL="685800" indent="-228600" defTabSz="457200">
              <a:lnSpc>
                <a:spcPct val="90000"/>
              </a:lnSpc>
              <a:spcBef>
                <a:spcPts val="500"/>
              </a:spcBef>
              <a:buFont typeface="Arial" panose="020B0604020202020204" pitchFamily="34" charset="0"/>
              <a:buChar char="•"/>
              <a:defRPr sz="2400">
                <a:solidFill>
                  <a:schemeClr val="tx1"/>
                </a:solidFill>
                <a:latin typeface="Arial" panose="020B0604020202020204" pitchFamily="34" charset="0"/>
                <a:cs typeface="DejaVu Sans" pitchFamily="34" charset="0"/>
              </a:defRPr>
            </a:lvl2pPr>
            <a:lvl3pPr marL="1143000" indent="-228600" defTabSz="457200">
              <a:lnSpc>
                <a:spcPct val="90000"/>
              </a:lnSpc>
              <a:spcBef>
                <a:spcPts val="500"/>
              </a:spcBef>
              <a:buFont typeface="Arial" panose="020B0604020202020204" pitchFamily="34" charset="0"/>
              <a:buChar char="•"/>
              <a:defRPr sz="2000">
                <a:solidFill>
                  <a:schemeClr val="tx1"/>
                </a:solidFill>
                <a:latin typeface="Arial" panose="020B0604020202020204" pitchFamily="34" charset="0"/>
                <a:cs typeface="DejaVu Sans" pitchFamily="34" charset="0"/>
              </a:defRPr>
            </a:lvl3pPr>
            <a:lvl4pPr marL="1600200" indent="-228600" defTabSz="457200">
              <a:lnSpc>
                <a:spcPct val="90000"/>
              </a:lnSpc>
              <a:spcBef>
                <a:spcPts val="500"/>
              </a:spcBef>
              <a:buFont typeface="Arial" panose="020B0604020202020204" pitchFamily="34" charset="0"/>
              <a:buChar char="•"/>
              <a:defRPr>
                <a:solidFill>
                  <a:schemeClr val="tx1"/>
                </a:solidFill>
                <a:latin typeface="Arial" panose="020B0604020202020204" pitchFamily="34" charset="0"/>
                <a:cs typeface="DejaVu Sans" pitchFamily="34" charset="0"/>
              </a:defRPr>
            </a:lvl4pPr>
            <a:lvl5pPr marL="2057400" indent="-228600" defTabSz="457200">
              <a:lnSpc>
                <a:spcPct val="90000"/>
              </a:lnSpc>
              <a:spcBef>
                <a:spcPts val="500"/>
              </a:spcBef>
              <a:buFont typeface="Arial" panose="020B0604020202020204" pitchFamily="34" charset="0"/>
              <a:buChar char="•"/>
              <a:defRPr>
                <a:solidFill>
                  <a:schemeClr val="tx1"/>
                </a:solidFill>
                <a:latin typeface="Arial" panose="020B0604020202020204" pitchFamily="34" charset="0"/>
                <a:cs typeface="DejaVu Sans"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cs typeface="DejaVu Sans"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cs typeface="DejaVu Sans"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cs typeface="DejaVu Sans"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cs typeface="DejaVu Sans" pitchFamily="34" charset="0"/>
              </a:defRPr>
            </a:lvl9pPr>
          </a:lstStyle>
          <a:p>
            <a:pPr algn="ctr" eaLnBrk="1" hangingPunct="1">
              <a:lnSpc>
                <a:spcPct val="100000"/>
              </a:lnSpc>
              <a:spcBef>
                <a:spcPct val="0"/>
              </a:spcBef>
              <a:buFontTx/>
              <a:buNone/>
            </a:pPr>
            <a:r>
              <a:rPr lang="it-IT" altLang="it-IT" sz="4400" b="1" dirty="0">
                <a:solidFill>
                  <a:srgbClr val="006600"/>
                </a:solidFill>
                <a:highlight>
                  <a:srgbClr val="CDD195"/>
                </a:highlight>
                <a:latin typeface="Verdana "/>
              </a:rPr>
              <a:t>A disposizione</a:t>
            </a:r>
            <a:endParaRPr lang="it-IT" altLang="it-IT" sz="4400" dirty="0">
              <a:solidFill>
                <a:srgbClr val="006600"/>
              </a:solidFill>
              <a:highlight>
                <a:srgbClr val="CDD195"/>
              </a:highlight>
            </a:endParaRPr>
          </a:p>
          <a:p>
            <a:pPr algn="ctr" eaLnBrk="1" hangingPunct="1">
              <a:lnSpc>
                <a:spcPct val="100000"/>
              </a:lnSpc>
              <a:spcBef>
                <a:spcPct val="0"/>
              </a:spcBef>
              <a:buFontTx/>
              <a:buNone/>
            </a:pPr>
            <a:r>
              <a:rPr lang="it-IT" altLang="it-IT" sz="4400" dirty="0">
                <a:solidFill>
                  <a:srgbClr val="006600"/>
                </a:solidFill>
                <a:highlight>
                  <a:srgbClr val="CDD195"/>
                </a:highlight>
              </a:rPr>
              <a:t>di tutte le associazioni</a:t>
            </a:r>
          </a:p>
          <a:p>
            <a:pPr algn="ctr" eaLnBrk="1" hangingPunct="1">
              <a:lnSpc>
                <a:spcPct val="100000"/>
              </a:lnSpc>
              <a:spcBef>
                <a:spcPct val="0"/>
              </a:spcBef>
              <a:buFontTx/>
              <a:buNone/>
            </a:pPr>
            <a:r>
              <a:rPr lang="it-IT" altLang="it-IT" sz="4400" dirty="0">
                <a:solidFill>
                  <a:srgbClr val="006600"/>
                </a:solidFill>
                <a:highlight>
                  <a:srgbClr val="CDD195"/>
                </a:highlight>
              </a:rPr>
              <a:t>di categoria</a:t>
            </a:r>
            <a:endParaRPr lang="it-IT" altLang="it-IT" sz="4400" b="1" dirty="0">
              <a:solidFill>
                <a:srgbClr val="006600"/>
              </a:solidFill>
              <a:highlight>
                <a:srgbClr val="CDD195"/>
              </a:highlight>
            </a:endParaRPr>
          </a:p>
        </p:txBody>
      </p:sp>
    </p:spTree>
    <p:extLst>
      <p:ext uri="{BB962C8B-B14F-4D97-AF65-F5344CB8AC3E}">
        <p14:creationId xmlns:p14="http://schemas.microsoft.com/office/powerpoint/2010/main" val="2855611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1"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grpId="1"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ppt_w</p:attrName>
                                        </p:attrNameLst>
                                      </p:cBhvr>
                                      <p:tavLst>
                                        <p:tav tm="0">
                                          <p:val>
                                            <p:fltVal val="0"/>
                                          </p:val>
                                        </p:tav>
                                        <p:tav tm="100000">
                                          <p:val>
                                            <p:strVal val="#ppt_w"/>
                                          </p:val>
                                        </p:tav>
                                      </p:tavLst>
                                    </p:anim>
                                    <p:anim calcmode="lin" valueType="num">
                                      <p:cBhvr>
                                        <p:cTn id="15" dur="1000" fill="hold"/>
                                        <p:tgtEl>
                                          <p:spTgt spid="3"/>
                                        </p:tgtEl>
                                        <p:attrNameLst>
                                          <p:attrName>ppt_h</p:attrName>
                                        </p:attrNameLst>
                                      </p:cBhvr>
                                      <p:tavLst>
                                        <p:tav tm="0">
                                          <p:val>
                                            <p:fltVal val="0"/>
                                          </p:val>
                                        </p:tav>
                                        <p:tav tm="100000">
                                          <p:val>
                                            <p:strVal val="#ppt_h"/>
                                          </p:val>
                                        </p:tav>
                                      </p:tavLst>
                                    </p:anim>
                                    <p:anim calcmode="lin" valueType="num">
                                      <p:cBhvr>
                                        <p:cTn id="16" dur="1000" fill="hold"/>
                                        <p:tgtEl>
                                          <p:spTgt spid="3"/>
                                        </p:tgtEl>
                                        <p:attrNameLst>
                                          <p:attrName>style.rotation</p:attrName>
                                        </p:attrNameLst>
                                      </p:cBhvr>
                                      <p:tavLst>
                                        <p:tav tm="0">
                                          <p:val>
                                            <p:fltVal val="90"/>
                                          </p:val>
                                        </p:tav>
                                        <p:tav tm="100000">
                                          <p:val>
                                            <p:fltVal val="0"/>
                                          </p:val>
                                        </p:tav>
                                      </p:tavLst>
                                    </p:anim>
                                    <p:animEffect transition="in" filter="fade">
                                      <p:cBhvr>
                                        <p:cTn id="1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6" grpId="0"/>
      <p:bldP spid="6"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xmlns="" id="{BB599874-4D93-4C3D-83C3-3B7A906A64CA}"/>
              </a:ext>
            </a:extLst>
          </p:cNvPr>
          <p:cNvPicPr>
            <a:picLocks noChangeAspect="1"/>
          </p:cNvPicPr>
          <p:nvPr/>
        </p:nvPicPr>
        <p:blipFill>
          <a:blip r:embed="rId3"/>
          <a:stretch>
            <a:fillRect/>
          </a:stretch>
        </p:blipFill>
        <p:spPr>
          <a:xfrm flipV="1">
            <a:off x="4631055" y="4567748"/>
            <a:ext cx="1477601" cy="1725243"/>
          </a:xfrm>
          <a:prstGeom prst="rect">
            <a:avLst/>
          </a:prstGeom>
        </p:spPr>
      </p:pic>
      <p:pic>
        <p:nvPicPr>
          <p:cNvPr id="39938" name="Immagine 3">
            <a:extLst>
              <a:ext uri="{FF2B5EF4-FFF2-40B4-BE49-F238E27FC236}">
                <a16:creationId xmlns:a16="http://schemas.microsoft.com/office/drawing/2014/main" xmlns="" id="{96E7E951-06AF-6305-24A6-B059562AC92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01670" y="301845"/>
            <a:ext cx="3495675" cy="460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39" name="Immagine 5">
            <a:extLst>
              <a:ext uri="{FF2B5EF4-FFF2-40B4-BE49-F238E27FC236}">
                <a16:creationId xmlns:a16="http://schemas.microsoft.com/office/drawing/2014/main" xmlns="" id="{E96AD519-05C1-F093-9E7D-0789C274267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50061" y="1762268"/>
            <a:ext cx="3333750" cy="453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CasellaDiTesto 8">
            <a:extLst>
              <a:ext uri="{FF2B5EF4-FFF2-40B4-BE49-F238E27FC236}">
                <a16:creationId xmlns:a16="http://schemas.microsoft.com/office/drawing/2014/main" xmlns="" id="{9958B077-13EA-178D-14F6-102808384D5D}"/>
              </a:ext>
            </a:extLst>
          </p:cNvPr>
          <p:cNvSpPr txBox="1"/>
          <p:nvPr/>
        </p:nvSpPr>
        <p:spPr>
          <a:xfrm rot="21054677">
            <a:off x="6161327" y="4731618"/>
            <a:ext cx="2123735" cy="615950"/>
          </a:xfrm>
          <a:prstGeom prst="rect">
            <a:avLst/>
          </a:prstGeom>
          <a:noFill/>
        </p:spPr>
        <p:txBody>
          <a:bodyPr wrap="square">
            <a:spAutoFit/>
          </a:bodyPr>
          <a:lstStyle/>
          <a:p>
            <a:pPr eaLnBrk="1" fontAlgn="auto" hangingPunct="1">
              <a:spcBef>
                <a:spcPts val="0"/>
              </a:spcBef>
              <a:spcAft>
                <a:spcPts val="0"/>
              </a:spcAft>
              <a:defRPr/>
            </a:pPr>
            <a:r>
              <a:rPr lang="it-IT" sz="3400" b="1" i="1" dirty="0">
                <a:solidFill>
                  <a:srgbClr val="2117A1"/>
                </a:solidFill>
                <a:effectLst>
                  <a:outerShdw blurRad="38100" dist="38100" dir="2700000" algn="tl">
                    <a:srgbClr val="000000">
                      <a:alpha val="43137"/>
                    </a:srgbClr>
                  </a:outerShdw>
                </a:effectLst>
                <a:latin typeface="+mn-lt"/>
                <a:cs typeface="+mn-cs"/>
              </a:rPr>
              <a:t>INGLESE</a:t>
            </a:r>
          </a:p>
        </p:txBody>
      </p:sp>
      <p:pic>
        <p:nvPicPr>
          <p:cNvPr id="39942" name="Immagine 9">
            <a:extLst>
              <a:ext uri="{FF2B5EF4-FFF2-40B4-BE49-F238E27FC236}">
                <a16:creationId xmlns:a16="http://schemas.microsoft.com/office/drawing/2014/main" xmlns="" id="{15EDC61F-C634-E616-832C-2A5B8AC5D54D}"/>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664344" y="1921255"/>
            <a:ext cx="3282950" cy="446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CasellaDiTesto 10">
            <a:extLst>
              <a:ext uri="{FF2B5EF4-FFF2-40B4-BE49-F238E27FC236}">
                <a16:creationId xmlns:a16="http://schemas.microsoft.com/office/drawing/2014/main" xmlns="" id="{457DC702-08A3-81DF-158B-37D5E395334E}"/>
              </a:ext>
            </a:extLst>
          </p:cNvPr>
          <p:cNvSpPr txBox="1"/>
          <p:nvPr/>
        </p:nvSpPr>
        <p:spPr>
          <a:xfrm rot="20436355">
            <a:off x="8983511" y="1405525"/>
            <a:ext cx="2133600" cy="615950"/>
          </a:xfrm>
          <a:prstGeom prst="rect">
            <a:avLst/>
          </a:prstGeom>
          <a:noFill/>
        </p:spPr>
        <p:txBody>
          <a:bodyPr>
            <a:spAutoFit/>
          </a:bodyPr>
          <a:lstStyle/>
          <a:p>
            <a:pPr eaLnBrk="1" fontAlgn="auto" hangingPunct="1">
              <a:spcBef>
                <a:spcPts val="0"/>
              </a:spcBef>
              <a:spcAft>
                <a:spcPts val="0"/>
              </a:spcAft>
              <a:defRPr/>
            </a:pPr>
            <a:r>
              <a:rPr lang="it-IT" sz="3400" b="1" i="1" dirty="0">
                <a:solidFill>
                  <a:srgbClr val="FFCC00"/>
                </a:solidFill>
                <a:effectLst>
                  <a:outerShdw blurRad="38100" dist="38100" dir="2700000" algn="tl">
                    <a:srgbClr val="000000">
                      <a:alpha val="43137"/>
                    </a:srgbClr>
                  </a:outerShdw>
                </a:effectLst>
                <a:latin typeface="+mn-lt"/>
                <a:cs typeface="+mn-cs"/>
              </a:rPr>
              <a:t>RUMENO</a:t>
            </a:r>
          </a:p>
        </p:txBody>
      </p:sp>
      <p:pic>
        <p:nvPicPr>
          <p:cNvPr id="10" name="Immagine 17">
            <a:extLst>
              <a:ext uri="{FF2B5EF4-FFF2-40B4-BE49-F238E27FC236}">
                <a16:creationId xmlns:a16="http://schemas.microsoft.com/office/drawing/2014/main" xmlns="" id="{A682F2BC-A6DA-4208-A788-4CFD6EA1A607}"/>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767401" y="5847298"/>
            <a:ext cx="1477601" cy="906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Immagine 1">
            <a:extLst>
              <a:ext uri="{FF2B5EF4-FFF2-40B4-BE49-F238E27FC236}">
                <a16:creationId xmlns:a16="http://schemas.microsoft.com/office/drawing/2014/main" xmlns="" id="{34F06752-7E32-4B25-852B-147E2EE4A220}"/>
              </a:ext>
            </a:extLst>
          </p:cNvPr>
          <p:cNvPicPr>
            <a:picLocks noChangeAspect="1"/>
          </p:cNvPicPr>
          <p:nvPr/>
        </p:nvPicPr>
        <p:blipFill>
          <a:blip r:embed="rId8"/>
          <a:stretch>
            <a:fillRect/>
          </a:stretch>
        </p:blipFill>
        <p:spPr>
          <a:xfrm>
            <a:off x="390144" y="-1"/>
            <a:ext cx="1474096" cy="1708175"/>
          </a:xfrm>
          <a:prstGeom prst="rect">
            <a:avLst/>
          </a:prstGeom>
        </p:spPr>
      </p:pic>
      <p:sp>
        <p:nvSpPr>
          <p:cNvPr id="8" name="CasellaDiTesto 7">
            <a:extLst>
              <a:ext uri="{FF2B5EF4-FFF2-40B4-BE49-F238E27FC236}">
                <a16:creationId xmlns:a16="http://schemas.microsoft.com/office/drawing/2014/main" xmlns="" id="{AD5FE07B-7ED3-2211-8E13-BF8A87AC6C1E}"/>
              </a:ext>
            </a:extLst>
          </p:cNvPr>
          <p:cNvSpPr txBox="1"/>
          <p:nvPr/>
        </p:nvSpPr>
        <p:spPr>
          <a:xfrm rot="20493390">
            <a:off x="528811" y="1220452"/>
            <a:ext cx="2643187" cy="615950"/>
          </a:xfrm>
          <a:prstGeom prst="rect">
            <a:avLst/>
          </a:prstGeom>
          <a:noFill/>
        </p:spPr>
        <p:txBody>
          <a:bodyPr>
            <a:spAutoFit/>
          </a:bodyPr>
          <a:lstStyle/>
          <a:p>
            <a:pPr eaLnBrk="1" fontAlgn="auto" hangingPunct="1">
              <a:spcBef>
                <a:spcPts val="0"/>
              </a:spcBef>
              <a:spcAft>
                <a:spcPts val="0"/>
              </a:spcAft>
              <a:defRPr/>
            </a:pPr>
            <a:r>
              <a:rPr lang="it-IT" sz="3400" b="1" i="1" dirty="0">
                <a:solidFill>
                  <a:srgbClr val="FF0000"/>
                </a:solidFill>
                <a:effectLst>
                  <a:outerShdw blurRad="38100" dist="38100" dir="2700000" algn="tl">
                    <a:srgbClr val="000000">
                      <a:alpha val="43137"/>
                    </a:srgbClr>
                  </a:outerShdw>
                </a:effectLst>
                <a:latin typeface="+mn-lt"/>
                <a:cs typeface="+mn-cs"/>
              </a:rPr>
              <a:t>SPAGNOLO</a:t>
            </a:r>
          </a:p>
        </p:txBody>
      </p:sp>
      <p:pic>
        <p:nvPicPr>
          <p:cNvPr id="4" name="Immagine 3">
            <a:extLst>
              <a:ext uri="{FF2B5EF4-FFF2-40B4-BE49-F238E27FC236}">
                <a16:creationId xmlns:a16="http://schemas.microsoft.com/office/drawing/2014/main" xmlns="" id="{A9D4DD32-7174-4CC7-A8A0-B7E050165C9A}"/>
              </a:ext>
            </a:extLst>
          </p:cNvPr>
          <p:cNvPicPr>
            <a:picLocks noChangeAspect="1"/>
          </p:cNvPicPr>
          <p:nvPr/>
        </p:nvPicPr>
        <p:blipFill>
          <a:blip r:embed="rId9"/>
          <a:stretch>
            <a:fillRect/>
          </a:stretch>
        </p:blipFill>
        <p:spPr>
          <a:xfrm>
            <a:off x="8639960" y="150188"/>
            <a:ext cx="1562633" cy="1595857"/>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grpId="1"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80">
                                          <p:stCondLst>
                                            <p:cond delay="0"/>
                                          </p:stCondLst>
                                        </p:cTn>
                                        <p:tgtEl>
                                          <p:spTgt spid="9"/>
                                        </p:tgtEl>
                                      </p:cBhvr>
                                    </p:animEffect>
                                    <p:anim calcmode="lin" valueType="num">
                                      <p:cBhvr>
                                        <p:cTn id="18"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23" dur="26">
                                          <p:stCondLst>
                                            <p:cond delay="650"/>
                                          </p:stCondLst>
                                        </p:cTn>
                                        <p:tgtEl>
                                          <p:spTgt spid="9"/>
                                        </p:tgtEl>
                                      </p:cBhvr>
                                      <p:to x="100000" y="60000"/>
                                    </p:animScale>
                                    <p:animScale>
                                      <p:cBhvr>
                                        <p:cTn id="24" dur="166" decel="50000">
                                          <p:stCondLst>
                                            <p:cond delay="676"/>
                                          </p:stCondLst>
                                        </p:cTn>
                                        <p:tgtEl>
                                          <p:spTgt spid="9"/>
                                        </p:tgtEl>
                                      </p:cBhvr>
                                      <p:to x="100000" y="100000"/>
                                    </p:animScale>
                                    <p:animScale>
                                      <p:cBhvr>
                                        <p:cTn id="25" dur="26">
                                          <p:stCondLst>
                                            <p:cond delay="1312"/>
                                          </p:stCondLst>
                                        </p:cTn>
                                        <p:tgtEl>
                                          <p:spTgt spid="9"/>
                                        </p:tgtEl>
                                      </p:cBhvr>
                                      <p:to x="100000" y="80000"/>
                                    </p:animScale>
                                    <p:animScale>
                                      <p:cBhvr>
                                        <p:cTn id="26" dur="166" decel="50000">
                                          <p:stCondLst>
                                            <p:cond delay="1338"/>
                                          </p:stCondLst>
                                        </p:cTn>
                                        <p:tgtEl>
                                          <p:spTgt spid="9"/>
                                        </p:tgtEl>
                                      </p:cBhvr>
                                      <p:to x="100000" y="100000"/>
                                    </p:animScale>
                                    <p:animScale>
                                      <p:cBhvr>
                                        <p:cTn id="27" dur="26">
                                          <p:stCondLst>
                                            <p:cond delay="1642"/>
                                          </p:stCondLst>
                                        </p:cTn>
                                        <p:tgtEl>
                                          <p:spTgt spid="9"/>
                                        </p:tgtEl>
                                      </p:cBhvr>
                                      <p:to x="100000" y="90000"/>
                                    </p:animScale>
                                    <p:animScale>
                                      <p:cBhvr>
                                        <p:cTn id="28" dur="166" decel="50000">
                                          <p:stCondLst>
                                            <p:cond delay="1668"/>
                                          </p:stCondLst>
                                        </p:cTn>
                                        <p:tgtEl>
                                          <p:spTgt spid="9"/>
                                        </p:tgtEl>
                                      </p:cBhvr>
                                      <p:to x="100000" y="100000"/>
                                    </p:animScale>
                                    <p:animScale>
                                      <p:cBhvr>
                                        <p:cTn id="29" dur="26">
                                          <p:stCondLst>
                                            <p:cond delay="1808"/>
                                          </p:stCondLst>
                                        </p:cTn>
                                        <p:tgtEl>
                                          <p:spTgt spid="9"/>
                                        </p:tgtEl>
                                      </p:cBhvr>
                                      <p:to x="100000" y="95000"/>
                                    </p:animScale>
                                    <p:animScale>
                                      <p:cBhvr>
                                        <p:cTn id="30" dur="166" decel="50000">
                                          <p:stCondLst>
                                            <p:cond delay="1834"/>
                                          </p:stCondLst>
                                        </p:cTn>
                                        <p:tgtEl>
                                          <p:spTgt spid="9"/>
                                        </p:tgtEl>
                                      </p:cBhvr>
                                      <p:to x="100000" y="100000"/>
                                    </p:animScale>
                                  </p:childTnLst>
                                </p:cTn>
                              </p:par>
                              <p:par>
                                <p:cTn id="31" presetID="16" presetClass="entr" presetSubtype="21" fill="hold" nodeType="with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barn(inVertical)">
                                      <p:cBhvr>
                                        <p:cTn id="33" dur="500"/>
                                        <p:tgtEl>
                                          <p:spTgt spid="3"/>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 presetClass="entr" presetSubtype="4" fill="hold" nodeType="click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ppt_x"/>
                                          </p:val>
                                        </p:tav>
                                        <p:tav tm="100000">
                                          <p:val>
                                            <p:strVal val="#ppt_x"/>
                                          </p:val>
                                        </p:tav>
                                      </p:tavLst>
                                    </p:anim>
                                    <p:anim calcmode="lin" valueType="num">
                                      <p:cBhvr additive="base">
                                        <p:cTn id="39" dur="500" fill="hold"/>
                                        <p:tgtEl>
                                          <p:spTgt spid="11"/>
                                        </p:tgtEl>
                                        <p:attrNameLst>
                                          <p:attrName>ppt_y</p:attrName>
                                        </p:attrNameLst>
                                      </p:cBhvr>
                                      <p:tavLst>
                                        <p:tav tm="0">
                                          <p:val>
                                            <p:strVal val="1+#ppt_h/2"/>
                                          </p:val>
                                        </p:tav>
                                        <p:tav tm="100000">
                                          <p:val>
                                            <p:strVal val="#ppt_y"/>
                                          </p:val>
                                        </p:tav>
                                      </p:tavLst>
                                    </p:anim>
                                  </p:childTnLst>
                                </p:cTn>
                              </p:par>
                              <p:par>
                                <p:cTn id="40" presetID="14" presetClass="entr" presetSubtype="10" fill="hold" nodeType="with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randombar(horizontal)">
                                      <p:cBhvr>
                                        <p:cTn id="4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1"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Immagine 6">
            <a:extLst>
              <a:ext uri="{FF2B5EF4-FFF2-40B4-BE49-F238E27FC236}">
                <a16:creationId xmlns:a16="http://schemas.microsoft.com/office/drawing/2014/main" xmlns="" id="{A9175923-D386-002D-2ACA-D04C3641E1F9}"/>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93552" y="358920"/>
            <a:ext cx="4727575" cy="6199187"/>
          </a:xfrm>
          <a:prstGeom prst="rect">
            <a:avLst/>
          </a:prstGeom>
          <a:noFill/>
          <a:ln w="28575">
            <a:solidFill>
              <a:srgbClr val="92D050"/>
            </a:solidFill>
            <a:miter lim="800000"/>
            <a:headEnd/>
            <a:tailEnd/>
          </a:ln>
          <a:extLst>
            <a:ext uri="{909E8E84-426E-40DD-AFC4-6F175D3DCCD1}">
              <a14:hiddenFill xmlns:a14="http://schemas.microsoft.com/office/drawing/2010/main">
                <a:solidFill>
                  <a:srgbClr val="FFFFFF"/>
                </a:solidFill>
              </a14:hiddenFill>
            </a:ext>
          </a:extLst>
        </p:spPr>
      </p:pic>
      <p:sp>
        <p:nvSpPr>
          <p:cNvPr id="8" name="Titolo 1">
            <a:extLst>
              <a:ext uri="{FF2B5EF4-FFF2-40B4-BE49-F238E27FC236}">
                <a16:creationId xmlns:a16="http://schemas.microsoft.com/office/drawing/2014/main" xmlns="" id="{E4ACA1C6-99A7-044F-00A4-240216491C9F}"/>
              </a:ext>
            </a:extLst>
          </p:cNvPr>
          <p:cNvSpPr>
            <a:spLocks noGrp="1"/>
          </p:cNvSpPr>
          <p:nvPr>
            <p:ph type="title"/>
          </p:nvPr>
        </p:nvSpPr>
        <p:spPr>
          <a:xfrm>
            <a:off x="280555" y="330770"/>
            <a:ext cx="6733309" cy="2360476"/>
          </a:xfrm>
        </p:spPr>
        <p:txBody>
          <a:bodyPr/>
          <a:lstStyle/>
          <a:p>
            <a:pPr algn="just" fontAlgn="auto">
              <a:spcAft>
                <a:spcPts val="0"/>
              </a:spcAft>
              <a:defRPr/>
            </a:pPr>
            <a:r>
              <a:rPr lang="it-IT" sz="3000" dirty="0"/>
              <a:t>Nel 2021 è stato istituito un </a:t>
            </a:r>
            <a:r>
              <a:rPr lang="it-IT" sz="3000" b="1" dirty="0">
                <a:effectLst>
                  <a:outerShdw blurRad="38100" dist="38100" dir="2700000" algn="tl">
                    <a:srgbClr val="000000">
                      <a:alpha val="43137"/>
                    </a:srgbClr>
                  </a:outerShdw>
                </a:effectLst>
              </a:rPr>
              <a:t>ambulatorio per l’esecuzione dei tamponi naso-faringei </a:t>
            </a:r>
            <a:r>
              <a:rPr lang="it-IT" sz="3000" dirty="0"/>
              <a:t>per la ricerca del SARS-CoV-2 per i lavoratori stranieri che arrivavano per la stagione</a:t>
            </a:r>
          </a:p>
        </p:txBody>
      </p:sp>
      <p:pic>
        <p:nvPicPr>
          <p:cNvPr id="40964" name="Immagine 3">
            <a:extLst>
              <a:ext uri="{FF2B5EF4-FFF2-40B4-BE49-F238E27FC236}">
                <a16:creationId xmlns:a16="http://schemas.microsoft.com/office/drawing/2014/main" xmlns="" id="{5DD60E32-8D90-74E9-00DF-97B3358AE14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376304" y="5762625"/>
            <a:ext cx="1567295" cy="109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asellaDiTesto 1">
            <a:extLst>
              <a:ext uri="{FF2B5EF4-FFF2-40B4-BE49-F238E27FC236}">
                <a16:creationId xmlns:a16="http://schemas.microsoft.com/office/drawing/2014/main" xmlns="" id="{643297CB-A2CA-4E99-AAF1-87EC9EF3F7EB}"/>
              </a:ext>
            </a:extLst>
          </p:cNvPr>
          <p:cNvSpPr txBox="1"/>
          <p:nvPr/>
        </p:nvSpPr>
        <p:spPr>
          <a:xfrm>
            <a:off x="280554" y="2828835"/>
            <a:ext cx="6733309" cy="1200329"/>
          </a:xfrm>
          <a:prstGeom prst="rect">
            <a:avLst/>
          </a:prstGeom>
          <a:noFill/>
        </p:spPr>
        <p:txBody>
          <a:bodyPr wrap="square" rtlCol="0">
            <a:spAutoFit/>
          </a:bodyPr>
          <a:lstStyle/>
          <a:p>
            <a:pPr algn="just"/>
            <a:r>
              <a:rPr lang="it-IT" sz="2400" dirty="0"/>
              <a:t>L’azienda proponeva al lavoratore l'effettuazione di un tampone antigenico rapido, da effettuarsi</a:t>
            </a:r>
            <a:br>
              <a:rPr lang="it-IT" sz="2400" dirty="0"/>
            </a:br>
            <a:r>
              <a:rPr lang="it-IT" sz="2400" dirty="0"/>
              <a:t>prima dell’inizio dell'attività lavorativa</a:t>
            </a:r>
          </a:p>
        </p:txBody>
      </p:sp>
      <p:sp>
        <p:nvSpPr>
          <p:cNvPr id="3" name="CasellaDiTesto 2">
            <a:extLst>
              <a:ext uri="{FF2B5EF4-FFF2-40B4-BE49-F238E27FC236}">
                <a16:creationId xmlns:a16="http://schemas.microsoft.com/office/drawing/2014/main" xmlns="" id="{A9579F25-08E1-43CA-A96F-D0AFB7C880DD}"/>
              </a:ext>
            </a:extLst>
          </p:cNvPr>
          <p:cNvSpPr txBox="1"/>
          <p:nvPr/>
        </p:nvSpPr>
        <p:spPr>
          <a:xfrm>
            <a:off x="280554" y="4181429"/>
            <a:ext cx="6733309" cy="1200329"/>
          </a:xfrm>
          <a:prstGeom prst="rect">
            <a:avLst/>
          </a:prstGeom>
          <a:noFill/>
        </p:spPr>
        <p:txBody>
          <a:bodyPr wrap="square" rtlCol="0">
            <a:spAutoFit/>
          </a:bodyPr>
          <a:lstStyle/>
          <a:p>
            <a:pPr algn="just"/>
            <a:r>
              <a:rPr lang="it-IT" altLang="it-IT" sz="2400" dirty="0"/>
              <a:t>Inviava all’ambulatorio di Casteggio i lavoratori che presentavano segni/sintomi sospetti per infezione da Sars-CoV-2.</a:t>
            </a:r>
            <a:endParaRPr lang="it-IT" sz="2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xmlns="" id="{A724A0A5-A505-4864-844A-7DBD2D241985}"/>
              </a:ext>
            </a:extLst>
          </p:cNvPr>
          <p:cNvSpPr/>
          <p:nvPr/>
        </p:nvSpPr>
        <p:spPr>
          <a:xfrm>
            <a:off x="2831950" y="2151727"/>
            <a:ext cx="2212489" cy="2554545"/>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scene3d>
            <a:camera prst="orthographicFront"/>
            <a:lightRig rig="morning" dir="t"/>
          </a:scene3d>
          <a:sp3d prstMaterial="dkEdge"/>
        </p:spPr>
        <p:style>
          <a:lnRef idx="2">
            <a:schemeClr val="accent2"/>
          </a:lnRef>
          <a:fillRef idx="1">
            <a:schemeClr val="lt1"/>
          </a:fillRef>
          <a:effectRef idx="0">
            <a:schemeClr val="accent2"/>
          </a:effectRef>
          <a:fontRef idx="minor">
            <a:schemeClr val="dk1"/>
          </a:fontRef>
        </p:style>
        <p:txBody>
          <a:bodyPr wrap="square">
            <a:spAutoFit/>
            <a:sp3d contourW="12700">
              <a:contourClr>
                <a:schemeClr val="bg1"/>
              </a:contourClr>
            </a:sp3d>
          </a:bodyPr>
          <a:lstStyle/>
          <a:p>
            <a:r>
              <a:rPr lang="it-IT" sz="3200" b="1" dirty="0">
                <a:ln w="22225">
                  <a:solidFill>
                    <a:schemeClr val="accent2"/>
                  </a:solidFill>
                  <a:prstDash val="solid"/>
                </a:ln>
                <a:solidFill>
                  <a:srgbClr val="0070C0"/>
                </a:solidFill>
              </a:rPr>
              <a:t>Pavese</a:t>
            </a:r>
          </a:p>
          <a:p>
            <a:endParaRPr lang="it-IT" sz="3200" b="1" dirty="0">
              <a:ln w="22225">
                <a:solidFill>
                  <a:schemeClr val="accent2"/>
                </a:solidFill>
                <a:prstDash val="solid"/>
              </a:ln>
              <a:solidFill>
                <a:schemeClr val="accent2">
                  <a:lumMod val="75000"/>
                </a:schemeClr>
              </a:solidFill>
            </a:endParaRPr>
          </a:p>
          <a:p>
            <a:r>
              <a:rPr lang="it-IT" sz="3200" b="1" dirty="0">
                <a:ln w="22225">
                  <a:solidFill>
                    <a:schemeClr val="accent2"/>
                  </a:solidFill>
                  <a:prstDash val="solid"/>
                </a:ln>
                <a:solidFill>
                  <a:srgbClr val="00B050"/>
                </a:solidFill>
              </a:rPr>
              <a:t>Lomellina</a:t>
            </a:r>
          </a:p>
          <a:p>
            <a:endParaRPr lang="it-IT" sz="3200" b="1" dirty="0">
              <a:ln w="22225">
                <a:solidFill>
                  <a:schemeClr val="accent2"/>
                </a:solidFill>
                <a:prstDash val="solid"/>
              </a:ln>
              <a:solidFill>
                <a:schemeClr val="accent2">
                  <a:lumMod val="75000"/>
                </a:schemeClr>
              </a:solidFill>
            </a:endParaRPr>
          </a:p>
          <a:p>
            <a:r>
              <a:rPr lang="it-IT" sz="3200" b="1" dirty="0">
                <a:ln w="22225">
                  <a:solidFill>
                    <a:schemeClr val="accent2"/>
                  </a:solidFill>
                  <a:prstDash val="solid"/>
                </a:ln>
                <a:solidFill>
                  <a:schemeClr val="accent2">
                    <a:lumMod val="75000"/>
                  </a:schemeClr>
                </a:solidFill>
              </a:rPr>
              <a:t>Oltrepò</a:t>
            </a:r>
          </a:p>
        </p:txBody>
      </p:sp>
      <p:sp>
        <p:nvSpPr>
          <p:cNvPr id="3" name="Freccia a gallone 2">
            <a:extLst>
              <a:ext uri="{FF2B5EF4-FFF2-40B4-BE49-F238E27FC236}">
                <a16:creationId xmlns:a16="http://schemas.microsoft.com/office/drawing/2014/main" xmlns="" id="{0CAA4571-6805-4597-854D-FC3D211278EA}"/>
              </a:ext>
            </a:extLst>
          </p:cNvPr>
          <p:cNvSpPr/>
          <p:nvPr/>
        </p:nvSpPr>
        <p:spPr>
          <a:xfrm>
            <a:off x="2097007" y="2294410"/>
            <a:ext cx="516367" cy="346020"/>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
        <p:nvSpPr>
          <p:cNvPr id="4" name="Freccia a gallone 3">
            <a:extLst>
              <a:ext uri="{FF2B5EF4-FFF2-40B4-BE49-F238E27FC236}">
                <a16:creationId xmlns:a16="http://schemas.microsoft.com/office/drawing/2014/main" xmlns="" id="{3B94ACBC-1875-4D10-9472-D6C3B7CD246D}"/>
              </a:ext>
            </a:extLst>
          </p:cNvPr>
          <p:cNvSpPr/>
          <p:nvPr/>
        </p:nvSpPr>
        <p:spPr>
          <a:xfrm>
            <a:off x="2084920" y="3269594"/>
            <a:ext cx="516367" cy="346020"/>
          </a:xfrm>
          <a:prstGeom prst="chevron">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
        <p:nvSpPr>
          <p:cNvPr id="5" name="Freccia a gallone 4">
            <a:extLst>
              <a:ext uri="{FF2B5EF4-FFF2-40B4-BE49-F238E27FC236}">
                <a16:creationId xmlns:a16="http://schemas.microsoft.com/office/drawing/2014/main" xmlns="" id="{298CD5D9-3BDA-47BE-8813-408EBE35BECF}"/>
              </a:ext>
            </a:extLst>
          </p:cNvPr>
          <p:cNvSpPr/>
          <p:nvPr/>
        </p:nvSpPr>
        <p:spPr>
          <a:xfrm>
            <a:off x="2097007" y="4238571"/>
            <a:ext cx="516367" cy="346020"/>
          </a:xfrm>
          <a:prstGeom prst="chevron">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
        <p:nvSpPr>
          <p:cNvPr id="7" name="CasellaDiTesto 6">
            <a:extLst>
              <a:ext uri="{FF2B5EF4-FFF2-40B4-BE49-F238E27FC236}">
                <a16:creationId xmlns:a16="http://schemas.microsoft.com/office/drawing/2014/main" xmlns="" id="{75B31509-04E1-4FEB-967C-D0822C4884E2}"/>
              </a:ext>
            </a:extLst>
          </p:cNvPr>
          <p:cNvSpPr txBox="1"/>
          <p:nvPr/>
        </p:nvSpPr>
        <p:spPr>
          <a:xfrm>
            <a:off x="1155657" y="553586"/>
            <a:ext cx="3966949" cy="707886"/>
          </a:xfrm>
          <a:prstGeom prst="rect">
            <a:avLst/>
          </a:prstGeom>
          <a:noFill/>
        </p:spPr>
        <p:txBody>
          <a:bodyPr wrap="square" rtlCol="0">
            <a:spAutoFit/>
          </a:bodyPr>
          <a:lstStyle/>
          <a:p>
            <a:r>
              <a:rPr lang="it-IT" sz="4000" dirty="0"/>
              <a:t>IL TERRITORIO</a:t>
            </a:r>
          </a:p>
        </p:txBody>
      </p:sp>
      <p:pic>
        <p:nvPicPr>
          <p:cNvPr id="8" name="Immagine 7">
            <a:extLst>
              <a:ext uri="{FF2B5EF4-FFF2-40B4-BE49-F238E27FC236}">
                <a16:creationId xmlns:a16="http://schemas.microsoft.com/office/drawing/2014/main" xmlns="" id="{D1B46074-7DB0-4AD6-BC0C-BEE64CAA022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00773" y="1148814"/>
            <a:ext cx="6227913" cy="4732476"/>
          </a:xfrm>
          <a:prstGeom prst="rect">
            <a:avLst/>
          </a:prstGeom>
        </p:spPr>
      </p:pic>
      <p:pic>
        <p:nvPicPr>
          <p:cNvPr id="9" name="Immagine 6">
            <a:extLst>
              <a:ext uri="{FF2B5EF4-FFF2-40B4-BE49-F238E27FC236}">
                <a16:creationId xmlns:a16="http://schemas.microsoft.com/office/drawing/2014/main" xmlns="" id="{30F1DC16-7CBE-4EF5-8ABD-6C524D212B2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412206" y="5869098"/>
            <a:ext cx="1779793" cy="987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082119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xmlns="" id="{F5FA22F8-B6AF-45D1-862F-EF1BCE9F05DE}"/>
              </a:ext>
            </a:extLst>
          </p:cNvPr>
          <p:cNvPicPr>
            <a:picLocks noChangeAspect="1"/>
          </p:cNvPicPr>
          <p:nvPr/>
        </p:nvPicPr>
        <p:blipFill>
          <a:blip r:embed="rId2"/>
          <a:stretch>
            <a:fillRect/>
          </a:stretch>
        </p:blipFill>
        <p:spPr>
          <a:xfrm>
            <a:off x="157023" y="193968"/>
            <a:ext cx="11877594" cy="6474691"/>
          </a:xfrm>
          <a:prstGeom prst="rect">
            <a:avLst/>
          </a:prstGeom>
        </p:spPr>
      </p:pic>
    </p:spTree>
    <p:extLst>
      <p:ext uri="{BB962C8B-B14F-4D97-AF65-F5344CB8AC3E}">
        <p14:creationId xmlns:p14="http://schemas.microsoft.com/office/powerpoint/2010/main" val="19635290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xmlns="" id="{857392B0-6467-4700-A9F8-59370D5472BC}"/>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9978" b="99113" l="10000" r="90000">
                        <a14:foregroundMark x1="36250" y1="88248" x2="57083" y2="92350"/>
                        <a14:foregroundMark x1="57083" y1="92350" x2="61597" y2="99002"/>
                        <a14:foregroundMark x1="61597" y1="99002" x2="68958" y2="99113"/>
                        <a14:foregroundMark x1="68958" y1="99113" x2="72083" y2="89911"/>
                        <a14:foregroundMark x1="72083" y1="89911" x2="71667" y2="79823"/>
                        <a14:foregroundMark x1="71667" y1="79823" x2="75694" y2="71508"/>
                        <a14:foregroundMark x1="75694" y1="71508" x2="81458" y2="66297"/>
                        <a14:foregroundMark x1="81458" y1="66297" x2="82917" y2="27827"/>
                        <a14:foregroundMark x1="82917" y1="27827" x2="82292" y2="15854"/>
                        <a14:foregroundMark x1="82292" y1="15854" x2="75972" y2="12528"/>
                        <a14:foregroundMark x1="75972" y1="12528" x2="36528" y2="17517"/>
                        <a14:foregroundMark x1="36528" y1="17517" x2="31597" y2="23614"/>
                        <a14:foregroundMark x1="31597" y1="23614" x2="33403" y2="74834"/>
                        <a14:foregroundMark x1="33403" y1="74834" x2="37917" y2="87583"/>
                        <a14:backgroundMark x1="37222" y1="92239" x2="58992" y2="98342"/>
                        <a14:backgroundMark x1="67377" y1="97092" x2="67917" y2="96231"/>
                        <a14:backgroundMark x1="69861" y1="92683" x2="69861" y2="92683"/>
                        <a14:backgroundMark x1="38194" y1="92018" x2="44705" y2="92018"/>
                        <a14:backgroundMark x1="50388" y1="93137" x2="54236" y2="97118"/>
                        <a14:backgroundMark x1="54236" y1="97118" x2="58523" y2="97650"/>
                        <a14:backgroundMark x1="69804" y1="97288" x2="72153" y2="96231"/>
                        <a14:backgroundMark x1="66736" y1="98670" x2="69340" y2="97497"/>
                        <a14:backgroundMark x1="72153" y1="96231" x2="72222" y2="96231"/>
                        <a14:backgroundMark x1="76250" y1="91796" x2="76667" y2="91796"/>
                        <a14:backgroundMark x1="77361" y1="87805" x2="77361" y2="87805"/>
                        <a14:backgroundMark x1="77361" y1="87805" x2="77361" y2="87805"/>
                      </a14:backgroundRemoval>
                    </a14:imgEffect>
                  </a14:imgLayer>
                </a14:imgProps>
              </a:ext>
            </a:extLst>
          </a:blip>
          <a:stretch>
            <a:fillRect/>
          </a:stretch>
        </p:blipFill>
        <p:spPr>
          <a:xfrm>
            <a:off x="512064" y="-243840"/>
            <a:ext cx="10131552" cy="6065454"/>
          </a:xfrm>
          <a:prstGeom prst="rect">
            <a:avLst/>
          </a:prstGeom>
        </p:spPr>
      </p:pic>
      <p:pic>
        <p:nvPicPr>
          <p:cNvPr id="7" name="Immagine 6">
            <a:extLst>
              <a:ext uri="{FF2B5EF4-FFF2-40B4-BE49-F238E27FC236}">
                <a16:creationId xmlns:a16="http://schemas.microsoft.com/office/drawing/2014/main" xmlns="" id="{84239268-EBBA-4716-A302-327A8A7A6C9F}"/>
              </a:ext>
            </a:extLst>
          </p:cNvPr>
          <p:cNvPicPr>
            <a:picLocks noChangeAspect="1"/>
          </p:cNvPicPr>
          <p:nvPr/>
        </p:nvPicPr>
        <p:blipFill>
          <a:blip r:embed="rId5"/>
          <a:stretch>
            <a:fillRect/>
          </a:stretch>
        </p:blipFill>
        <p:spPr>
          <a:xfrm>
            <a:off x="8447296" y="184184"/>
            <a:ext cx="2830254" cy="1693384"/>
          </a:xfrm>
          <a:prstGeom prst="rect">
            <a:avLst/>
          </a:prstGeom>
        </p:spPr>
      </p:pic>
      <p:pic>
        <p:nvPicPr>
          <p:cNvPr id="8" name="Immagine 7">
            <a:extLst>
              <a:ext uri="{FF2B5EF4-FFF2-40B4-BE49-F238E27FC236}">
                <a16:creationId xmlns:a16="http://schemas.microsoft.com/office/drawing/2014/main" xmlns="" id="{AA14E04B-27A6-44EA-948D-DCCF220FFBDC}"/>
              </a:ext>
            </a:extLst>
          </p:cNvPr>
          <p:cNvPicPr>
            <a:picLocks noChangeAspect="1"/>
          </p:cNvPicPr>
          <p:nvPr/>
        </p:nvPicPr>
        <p:blipFill>
          <a:blip r:embed="rId6"/>
          <a:stretch>
            <a:fillRect/>
          </a:stretch>
        </p:blipFill>
        <p:spPr>
          <a:xfrm>
            <a:off x="1268863" y="4160518"/>
            <a:ext cx="2848120" cy="1598111"/>
          </a:xfrm>
          <a:prstGeom prst="rect">
            <a:avLst/>
          </a:prstGeom>
        </p:spPr>
      </p:pic>
      <p:pic>
        <p:nvPicPr>
          <p:cNvPr id="9" name="Immagine 8">
            <a:extLst>
              <a:ext uri="{FF2B5EF4-FFF2-40B4-BE49-F238E27FC236}">
                <a16:creationId xmlns:a16="http://schemas.microsoft.com/office/drawing/2014/main" xmlns="" id="{A94C5BB3-EE3B-481E-912A-6C74E8AC31D9}"/>
              </a:ext>
            </a:extLst>
          </p:cNvPr>
          <p:cNvPicPr>
            <a:picLocks noChangeAspect="1"/>
          </p:cNvPicPr>
          <p:nvPr/>
        </p:nvPicPr>
        <p:blipFill>
          <a:blip r:embed="rId7"/>
          <a:stretch>
            <a:fillRect/>
          </a:stretch>
        </p:blipFill>
        <p:spPr>
          <a:xfrm>
            <a:off x="8452970" y="2805332"/>
            <a:ext cx="3092854" cy="1693384"/>
          </a:xfrm>
          <a:prstGeom prst="rect">
            <a:avLst/>
          </a:prstGeom>
        </p:spPr>
      </p:pic>
      <p:sp>
        <p:nvSpPr>
          <p:cNvPr id="10" name="CasellaDiTesto 9">
            <a:extLst>
              <a:ext uri="{FF2B5EF4-FFF2-40B4-BE49-F238E27FC236}">
                <a16:creationId xmlns:a16="http://schemas.microsoft.com/office/drawing/2014/main" xmlns="" id="{0C70166A-DB3C-448F-A3A9-6B4E5475AE5E}"/>
              </a:ext>
            </a:extLst>
          </p:cNvPr>
          <p:cNvSpPr txBox="1"/>
          <p:nvPr/>
        </p:nvSpPr>
        <p:spPr>
          <a:xfrm>
            <a:off x="1102431" y="610695"/>
            <a:ext cx="2830254" cy="1384995"/>
          </a:xfrm>
          <a:prstGeom prst="rect">
            <a:avLst/>
          </a:prstGeom>
          <a:noFill/>
        </p:spPr>
        <p:txBody>
          <a:bodyPr wrap="square" rtlCol="0">
            <a:spAutoFit/>
          </a:bodyPr>
          <a:lstStyle/>
          <a:p>
            <a:r>
              <a:rPr lang="it-IT" sz="2800" b="1" dirty="0"/>
              <a:t>PIANURA</a:t>
            </a:r>
          </a:p>
          <a:p>
            <a:r>
              <a:rPr lang="it-IT" sz="2800" b="1" dirty="0"/>
              <a:t>COLLINA</a:t>
            </a:r>
          </a:p>
          <a:p>
            <a:r>
              <a:rPr lang="it-IT" sz="2800" b="1" dirty="0"/>
              <a:t>MONTAGNA</a:t>
            </a:r>
          </a:p>
        </p:txBody>
      </p:sp>
      <p:sp>
        <p:nvSpPr>
          <p:cNvPr id="11" name="Freccia a destra 10">
            <a:extLst>
              <a:ext uri="{FF2B5EF4-FFF2-40B4-BE49-F238E27FC236}">
                <a16:creationId xmlns:a16="http://schemas.microsoft.com/office/drawing/2014/main" xmlns="" id="{8E644139-0E24-412B-91EE-79D223CF372E}"/>
              </a:ext>
            </a:extLst>
          </p:cNvPr>
          <p:cNvSpPr/>
          <p:nvPr/>
        </p:nvSpPr>
        <p:spPr>
          <a:xfrm>
            <a:off x="428510" y="728167"/>
            <a:ext cx="596513" cy="302709"/>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 name="Freccia a destra 11">
            <a:extLst>
              <a:ext uri="{FF2B5EF4-FFF2-40B4-BE49-F238E27FC236}">
                <a16:creationId xmlns:a16="http://schemas.microsoft.com/office/drawing/2014/main" xmlns="" id="{5A421FE7-B892-45DF-9BAE-55423666571F}"/>
              </a:ext>
            </a:extLst>
          </p:cNvPr>
          <p:cNvSpPr/>
          <p:nvPr/>
        </p:nvSpPr>
        <p:spPr>
          <a:xfrm>
            <a:off x="404176" y="1151839"/>
            <a:ext cx="596513" cy="302709"/>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3" name="Freccia a destra 12">
            <a:extLst>
              <a:ext uri="{FF2B5EF4-FFF2-40B4-BE49-F238E27FC236}">
                <a16:creationId xmlns:a16="http://schemas.microsoft.com/office/drawing/2014/main" xmlns="" id="{323D5AEA-4002-462F-9C22-7C5DD242E097}"/>
              </a:ext>
            </a:extLst>
          </p:cNvPr>
          <p:cNvSpPr/>
          <p:nvPr/>
        </p:nvSpPr>
        <p:spPr>
          <a:xfrm>
            <a:off x="410272" y="1575511"/>
            <a:ext cx="596513" cy="302709"/>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5" name="Immagine 6">
            <a:extLst>
              <a:ext uri="{FF2B5EF4-FFF2-40B4-BE49-F238E27FC236}">
                <a16:creationId xmlns:a16="http://schemas.microsoft.com/office/drawing/2014/main" xmlns="" id="{1B1A007F-8044-438E-8B46-7F1408158389}"/>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10533297" y="5907023"/>
            <a:ext cx="1625600" cy="926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4460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xmlns="" id="{24691EF3-8B5C-4ABA-8E61-0582256578F4}"/>
              </a:ext>
            </a:extLst>
          </p:cNvPr>
          <p:cNvPicPr>
            <a:picLocks noChangeAspect="1"/>
          </p:cNvPicPr>
          <p:nvPr/>
        </p:nvPicPr>
        <p:blipFill>
          <a:blip r:embed="rId3"/>
          <a:stretch>
            <a:fillRect/>
          </a:stretch>
        </p:blipFill>
        <p:spPr>
          <a:xfrm>
            <a:off x="2097024" y="1560576"/>
            <a:ext cx="7363967" cy="3547871"/>
          </a:xfrm>
          <a:prstGeom prst="rect">
            <a:avLst/>
          </a:prstGeom>
        </p:spPr>
      </p:pic>
      <p:sp>
        <p:nvSpPr>
          <p:cNvPr id="3" name="CasellaDiTesto 2">
            <a:extLst>
              <a:ext uri="{FF2B5EF4-FFF2-40B4-BE49-F238E27FC236}">
                <a16:creationId xmlns:a16="http://schemas.microsoft.com/office/drawing/2014/main" xmlns="" id="{8D42765A-883C-4A5B-9842-E152B8C45B31}"/>
              </a:ext>
            </a:extLst>
          </p:cNvPr>
          <p:cNvSpPr txBox="1"/>
          <p:nvPr/>
        </p:nvSpPr>
        <p:spPr>
          <a:xfrm>
            <a:off x="981456" y="438912"/>
            <a:ext cx="9717024" cy="646331"/>
          </a:xfrm>
          <a:prstGeom prst="rect">
            <a:avLst/>
          </a:prstGeom>
          <a:noFill/>
        </p:spPr>
        <p:txBody>
          <a:bodyPr wrap="square" rtlCol="0">
            <a:spAutoFit/>
          </a:bodyPr>
          <a:lstStyle/>
          <a:p>
            <a:pPr algn="ctr"/>
            <a:r>
              <a:rPr lang="it-IT" sz="3600" b="1" dirty="0"/>
              <a:t>SUPERFICIE AGRICOLA PAVESE</a:t>
            </a:r>
          </a:p>
        </p:txBody>
      </p:sp>
      <p:pic>
        <p:nvPicPr>
          <p:cNvPr id="4" name="Immagine 3">
            <a:extLst>
              <a:ext uri="{FF2B5EF4-FFF2-40B4-BE49-F238E27FC236}">
                <a16:creationId xmlns:a16="http://schemas.microsoft.com/office/drawing/2014/main" xmlns="" id="{21FBDB1B-9AA5-4989-A3A8-C04DA5A3CCE2}"/>
              </a:ext>
            </a:extLst>
          </p:cNvPr>
          <p:cNvPicPr>
            <a:picLocks noChangeAspect="1"/>
          </p:cNvPicPr>
          <p:nvPr/>
        </p:nvPicPr>
        <p:blipFill>
          <a:blip r:embed="rId4"/>
          <a:stretch>
            <a:fillRect/>
          </a:stretch>
        </p:blipFill>
        <p:spPr>
          <a:xfrm>
            <a:off x="10375238" y="5845978"/>
            <a:ext cx="1780186" cy="987638"/>
          </a:xfrm>
          <a:prstGeom prst="rect">
            <a:avLst/>
          </a:prstGeom>
        </p:spPr>
      </p:pic>
      <p:sp>
        <p:nvSpPr>
          <p:cNvPr id="5" name="CasellaDiTesto 4">
            <a:extLst>
              <a:ext uri="{FF2B5EF4-FFF2-40B4-BE49-F238E27FC236}">
                <a16:creationId xmlns:a16="http://schemas.microsoft.com/office/drawing/2014/main" xmlns="" id="{3309C3B1-5390-4D3E-B5EA-F49680F560A8}"/>
              </a:ext>
            </a:extLst>
          </p:cNvPr>
          <p:cNvSpPr txBox="1"/>
          <p:nvPr/>
        </p:nvSpPr>
        <p:spPr>
          <a:xfrm>
            <a:off x="2097024" y="3233928"/>
            <a:ext cx="7363967" cy="728472"/>
          </a:xfrm>
          <a:prstGeom prst="rect">
            <a:avLst/>
          </a:prstGeom>
          <a:noFill/>
          <a:ln w="57150">
            <a:solidFill>
              <a:srgbClr val="7030A0"/>
            </a:solidFill>
            <a:prstDash val="sysDot"/>
          </a:ln>
        </p:spPr>
        <p:txBody>
          <a:bodyPr wrap="square" rtlCol="0">
            <a:spAutoFit/>
          </a:bodyPr>
          <a:lstStyle/>
          <a:p>
            <a:endParaRPr lang="it-IT" dirty="0"/>
          </a:p>
        </p:txBody>
      </p:sp>
    </p:spTree>
    <p:extLst>
      <p:ext uri="{BB962C8B-B14F-4D97-AF65-F5344CB8AC3E}">
        <p14:creationId xmlns:p14="http://schemas.microsoft.com/office/powerpoint/2010/main" val="431574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xmlns="" id="{CA12A014-ACC6-4799-BAA7-907BCB1D02F1}"/>
              </a:ext>
            </a:extLst>
          </p:cNvPr>
          <p:cNvPicPr>
            <a:picLocks noChangeAspect="1"/>
          </p:cNvPicPr>
          <p:nvPr/>
        </p:nvPicPr>
        <p:blipFill>
          <a:blip r:embed="rId3"/>
          <a:stretch>
            <a:fillRect/>
          </a:stretch>
        </p:blipFill>
        <p:spPr>
          <a:xfrm>
            <a:off x="1445211" y="204398"/>
            <a:ext cx="5144655" cy="6427444"/>
          </a:xfrm>
          <a:prstGeom prst="rect">
            <a:avLst/>
          </a:prstGeom>
        </p:spPr>
      </p:pic>
      <p:pic>
        <p:nvPicPr>
          <p:cNvPr id="5" name="Immagine 4">
            <a:extLst>
              <a:ext uri="{FF2B5EF4-FFF2-40B4-BE49-F238E27FC236}">
                <a16:creationId xmlns:a16="http://schemas.microsoft.com/office/drawing/2014/main" xmlns="" id="{8DB7193D-DC37-487E-AC57-AB7BCF610A3B}"/>
              </a:ext>
            </a:extLst>
          </p:cNvPr>
          <p:cNvPicPr>
            <a:picLocks noChangeAspect="1"/>
          </p:cNvPicPr>
          <p:nvPr/>
        </p:nvPicPr>
        <p:blipFill>
          <a:blip r:embed="rId4"/>
          <a:stretch>
            <a:fillRect/>
          </a:stretch>
        </p:blipFill>
        <p:spPr>
          <a:xfrm>
            <a:off x="7152317" y="303645"/>
            <a:ext cx="4341090" cy="6022108"/>
          </a:xfrm>
          <a:prstGeom prst="rect">
            <a:avLst/>
          </a:prstGeom>
        </p:spPr>
      </p:pic>
      <p:sp>
        <p:nvSpPr>
          <p:cNvPr id="6" name="CasellaDiTesto 5">
            <a:extLst>
              <a:ext uri="{FF2B5EF4-FFF2-40B4-BE49-F238E27FC236}">
                <a16:creationId xmlns:a16="http://schemas.microsoft.com/office/drawing/2014/main" xmlns="" id="{115B9344-48E8-47E7-AD22-50B0A40CD435}"/>
              </a:ext>
            </a:extLst>
          </p:cNvPr>
          <p:cNvSpPr txBox="1"/>
          <p:nvPr/>
        </p:nvSpPr>
        <p:spPr>
          <a:xfrm>
            <a:off x="267629" y="334819"/>
            <a:ext cx="2462189" cy="984885"/>
          </a:xfrm>
          <a:prstGeom prst="rect">
            <a:avLst/>
          </a:prstGeom>
          <a:solidFill>
            <a:schemeClr val="bg1"/>
          </a:solidFill>
        </p:spPr>
        <p:txBody>
          <a:bodyPr wrap="square" rtlCol="0">
            <a:spAutoFit/>
          </a:bodyPr>
          <a:lstStyle/>
          <a:p>
            <a:pPr algn="ctr"/>
            <a:r>
              <a:rPr lang="it-IT" sz="3600" b="1" dirty="0">
                <a:effectLst>
                  <a:outerShdw blurRad="38100" dist="38100" dir="2700000" algn="tl">
                    <a:srgbClr val="000000">
                      <a:alpha val="43137"/>
                    </a:srgbClr>
                  </a:outerShdw>
                </a:effectLst>
              </a:rPr>
              <a:t>Nel 2015</a:t>
            </a:r>
          </a:p>
          <a:p>
            <a:endParaRPr lang="it-IT" sz="2200" b="1" dirty="0"/>
          </a:p>
        </p:txBody>
      </p:sp>
      <p:sp>
        <p:nvSpPr>
          <p:cNvPr id="7" name="CasellaDiTesto 6">
            <a:extLst>
              <a:ext uri="{FF2B5EF4-FFF2-40B4-BE49-F238E27FC236}">
                <a16:creationId xmlns:a16="http://schemas.microsoft.com/office/drawing/2014/main" xmlns="" id="{B9416A48-1A3D-4447-9173-12E56DF8DB37}"/>
              </a:ext>
            </a:extLst>
          </p:cNvPr>
          <p:cNvSpPr txBox="1"/>
          <p:nvPr/>
        </p:nvSpPr>
        <p:spPr>
          <a:xfrm rot="20583359">
            <a:off x="6945355" y="528998"/>
            <a:ext cx="1920048" cy="769441"/>
          </a:xfrm>
          <a:prstGeom prst="rect">
            <a:avLst/>
          </a:prstGeom>
          <a:solidFill>
            <a:schemeClr val="bg1"/>
          </a:solidFill>
        </p:spPr>
        <p:txBody>
          <a:bodyPr wrap="square" rtlCol="0">
            <a:spAutoFit/>
          </a:bodyPr>
          <a:lstStyle/>
          <a:p>
            <a:r>
              <a:rPr lang="it-IT" sz="2200" b="1" dirty="0"/>
              <a:t>92 pagine</a:t>
            </a:r>
          </a:p>
          <a:p>
            <a:endParaRPr lang="it-IT" sz="2200" b="1" dirty="0"/>
          </a:p>
        </p:txBody>
      </p:sp>
      <p:pic>
        <p:nvPicPr>
          <p:cNvPr id="8" name="Immagine 6">
            <a:extLst>
              <a:ext uri="{FF2B5EF4-FFF2-40B4-BE49-F238E27FC236}">
                <a16:creationId xmlns:a16="http://schemas.microsoft.com/office/drawing/2014/main" xmlns="" id="{92363DF3-A01A-47F9-BBB2-C0A04AAF699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557681" y="5931407"/>
            <a:ext cx="1625600" cy="926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1501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xmlns="" id="{454896CB-D437-4FA0-817D-E31987D0552C}"/>
              </a:ext>
            </a:extLst>
          </p:cNvPr>
          <p:cNvPicPr>
            <a:picLocks noChangeAspect="1"/>
          </p:cNvPicPr>
          <p:nvPr/>
        </p:nvPicPr>
        <p:blipFill>
          <a:blip r:embed="rId3"/>
          <a:stretch>
            <a:fillRect/>
          </a:stretch>
        </p:blipFill>
        <p:spPr>
          <a:xfrm>
            <a:off x="3438144" y="0"/>
            <a:ext cx="5254751" cy="6858000"/>
          </a:xfrm>
          <a:prstGeom prst="rect">
            <a:avLst/>
          </a:prstGeom>
        </p:spPr>
      </p:pic>
      <p:pic>
        <p:nvPicPr>
          <p:cNvPr id="3" name="Immagine 2">
            <a:extLst>
              <a:ext uri="{FF2B5EF4-FFF2-40B4-BE49-F238E27FC236}">
                <a16:creationId xmlns:a16="http://schemas.microsoft.com/office/drawing/2014/main" xmlns="" id="{F53F4412-8DA0-42D9-ABA6-0741FE222EB4}"/>
              </a:ext>
            </a:extLst>
          </p:cNvPr>
          <p:cNvPicPr>
            <a:picLocks noChangeAspect="1"/>
          </p:cNvPicPr>
          <p:nvPr/>
        </p:nvPicPr>
        <p:blipFill>
          <a:blip r:embed="rId4"/>
          <a:stretch>
            <a:fillRect/>
          </a:stretch>
        </p:blipFill>
        <p:spPr>
          <a:xfrm>
            <a:off x="768097" y="700406"/>
            <a:ext cx="2022892" cy="1785900"/>
          </a:xfrm>
          <a:prstGeom prst="rect">
            <a:avLst/>
          </a:prstGeom>
          <a:solidFill>
            <a:schemeClr val="accent4">
              <a:lumMod val="60000"/>
              <a:lumOff val="40000"/>
            </a:schemeClr>
          </a:solidFill>
          <a:ln w="57150">
            <a:solidFill>
              <a:srgbClr val="FF3399"/>
            </a:solidFill>
          </a:ln>
          <a:effectLst>
            <a:outerShdw blurRad="107950" dist="12700" dir="5400000" algn="ctr">
              <a:srgbClr val="000000"/>
            </a:outerShdw>
          </a:effectLst>
          <a:scene3d>
            <a:camera prst="isometricOffAxis1Right"/>
            <a:lightRig rig="soft" dir="t">
              <a:rot lat="0" lon="0" rev="0"/>
            </a:lightRig>
          </a:scene3d>
          <a:sp3d contourW="44450" prstMaterial="matte">
            <a:bevelT w="63500" h="63500" prst="artDeco"/>
            <a:contourClr>
              <a:srgbClr val="FFFFFF"/>
            </a:contourClr>
          </a:sp3d>
        </p:spPr>
      </p:pic>
      <p:pic>
        <p:nvPicPr>
          <p:cNvPr id="7" name="Immagine 6">
            <a:extLst>
              <a:ext uri="{FF2B5EF4-FFF2-40B4-BE49-F238E27FC236}">
                <a16:creationId xmlns:a16="http://schemas.microsoft.com/office/drawing/2014/main" xmlns="" id="{6ABA4A52-E906-4487-B4E4-DADDC9948D3A}"/>
              </a:ext>
            </a:extLst>
          </p:cNvPr>
          <p:cNvPicPr>
            <a:picLocks noChangeAspect="1"/>
          </p:cNvPicPr>
          <p:nvPr/>
        </p:nvPicPr>
        <p:blipFill>
          <a:blip r:embed="rId5"/>
          <a:stretch>
            <a:fillRect/>
          </a:stretch>
        </p:blipFill>
        <p:spPr>
          <a:xfrm>
            <a:off x="1035831" y="3883257"/>
            <a:ext cx="1487423" cy="1446496"/>
          </a:xfrm>
          <a:prstGeom prst="ellipse">
            <a:avLst/>
          </a:prstGeom>
          <a:ln w="76200" cap="rnd">
            <a:solidFill>
              <a:schemeClr val="accent4">
                <a:lumMod val="60000"/>
                <a:lumOff val="40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8" name="Immagine 7">
            <a:extLst>
              <a:ext uri="{FF2B5EF4-FFF2-40B4-BE49-F238E27FC236}">
                <a16:creationId xmlns:a16="http://schemas.microsoft.com/office/drawing/2014/main" xmlns="" id="{DD0F7D43-F892-4F0A-9C5D-17C602788434}"/>
              </a:ext>
            </a:extLst>
          </p:cNvPr>
          <p:cNvPicPr>
            <a:picLocks noChangeAspect="1"/>
          </p:cNvPicPr>
          <p:nvPr/>
        </p:nvPicPr>
        <p:blipFill>
          <a:blip r:embed="rId4"/>
          <a:stretch>
            <a:fillRect/>
          </a:stretch>
        </p:blipFill>
        <p:spPr>
          <a:xfrm>
            <a:off x="9502925" y="3557819"/>
            <a:ext cx="1896593" cy="1674398"/>
          </a:xfrm>
          <a:prstGeom prst="rect">
            <a:avLst/>
          </a:prstGeom>
          <a:ln w="38100">
            <a:solidFill>
              <a:schemeClr val="accent6">
                <a:lumMod val="75000"/>
              </a:schemeClr>
            </a:solidFill>
          </a:ln>
          <a:scene3d>
            <a:camera prst="orthographicFront"/>
            <a:lightRig rig="threePt" dir="t"/>
          </a:scene3d>
          <a:sp3d>
            <a:bevelT prst="relaxedInset"/>
          </a:sp3d>
        </p:spPr>
      </p:pic>
      <p:pic>
        <p:nvPicPr>
          <p:cNvPr id="9" name="Immagine 8">
            <a:extLst>
              <a:ext uri="{FF2B5EF4-FFF2-40B4-BE49-F238E27FC236}">
                <a16:creationId xmlns:a16="http://schemas.microsoft.com/office/drawing/2014/main" xmlns="" id="{66CA7216-2C64-47C6-A3B0-0C96C9BB92D5}"/>
              </a:ext>
            </a:extLst>
          </p:cNvPr>
          <p:cNvPicPr>
            <a:picLocks noChangeAspect="1"/>
          </p:cNvPicPr>
          <p:nvPr/>
        </p:nvPicPr>
        <p:blipFill>
          <a:blip r:embed="rId5"/>
          <a:stretch>
            <a:fillRect/>
          </a:stretch>
        </p:blipFill>
        <p:spPr>
          <a:xfrm>
            <a:off x="9985247" y="700406"/>
            <a:ext cx="1487423" cy="1446496"/>
          </a:xfrm>
          <a:prstGeom prst="rect">
            <a:avLst/>
          </a:prstGeom>
          <a:ln w="38100">
            <a:solidFill>
              <a:schemeClr val="accent1">
                <a:lumMod val="75000"/>
              </a:schemeClr>
            </a:solidFill>
          </a:ln>
          <a:effectLst>
            <a:reflection blurRad="6350" stA="52000" endA="300" endPos="35000" dir="5400000" sy="-100000" algn="bl" rotWithShape="0"/>
          </a:effectLst>
          <a:scene3d>
            <a:camera prst="isometricOffAxis2Left"/>
            <a:lightRig rig="threePt" dir="t"/>
          </a:scene3d>
        </p:spPr>
      </p:pic>
      <p:pic>
        <p:nvPicPr>
          <p:cNvPr id="10" name="Immagine 6">
            <a:extLst>
              <a:ext uri="{FF2B5EF4-FFF2-40B4-BE49-F238E27FC236}">
                <a16:creationId xmlns:a16="http://schemas.microsoft.com/office/drawing/2014/main" xmlns="" id="{FA9D4C25-D463-4753-9742-A42F1F4AD823}"/>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0533297" y="5907023"/>
            <a:ext cx="1625600" cy="926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873920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xmlns="" id="{DFBDE80A-E386-4AD2-9A54-3CD865BC6503}"/>
              </a:ext>
            </a:extLst>
          </p:cNvPr>
          <p:cNvPicPr>
            <a:picLocks noChangeAspect="1"/>
          </p:cNvPicPr>
          <p:nvPr/>
        </p:nvPicPr>
        <p:blipFill>
          <a:blip r:embed="rId3"/>
          <a:stretch>
            <a:fillRect/>
          </a:stretch>
        </p:blipFill>
        <p:spPr>
          <a:xfrm>
            <a:off x="1025237" y="302491"/>
            <a:ext cx="5394036" cy="6253018"/>
          </a:xfrm>
          <a:prstGeom prst="rect">
            <a:avLst/>
          </a:prstGeom>
          <a:ln w="76200">
            <a:solidFill>
              <a:srgbClr val="FF3399"/>
            </a:solidFill>
          </a:ln>
        </p:spPr>
      </p:pic>
      <p:pic>
        <p:nvPicPr>
          <p:cNvPr id="3" name="Immagine 2">
            <a:extLst>
              <a:ext uri="{FF2B5EF4-FFF2-40B4-BE49-F238E27FC236}">
                <a16:creationId xmlns:a16="http://schemas.microsoft.com/office/drawing/2014/main" xmlns="" id="{EB1B1B60-7646-45D5-8F4D-E45F6A4845C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25117">
            <a:off x="7131468" y="1815567"/>
            <a:ext cx="4451904" cy="2852882"/>
          </a:xfrm>
          <a:prstGeom prst="rect">
            <a:avLst/>
          </a:prstGeom>
        </p:spPr>
      </p:pic>
      <p:pic>
        <p:nvPicPr>
          <p:cNvPr id="4" name="Immagine 6">
            <a:extLst>
              <a:ext uri="{FF2B5EF4-FFF2-40B4-BE49-F238E27FC236}">
                <a16:creationId xmlns:a16="http://schemas.microsoft.com/office/drawing/2014/main" xmlns="" id="{963B8866-FD65-4FF3-96E7-60AE193AEBE4}"/>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557681" y="5931407"/>
            <a:ext cx="1625600" cy="926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018907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xmlns="" id="{F23FC3E7-B6FC-4336-A86D-B1FAA5642362}"/>
              </a:ext>
            </a:extLst>
          </p:cNvPr>
          <p:cNvPicPr>
            <a:picLocks noChangeAspect="1"/>
          </p:cNvPicPr>
          <p:nvPr/>
        </p:nvPicPr>
        <p:blipFill>
          <a:blip r:embed="rId3"/>
          <a:stretch>
            <a:fillRect/>
          </a:stretch>
        </p:blipFill>
        <p:spPr>
          <a:xfrm>
            <a:off x="340695" y="302492"/>
            <a:ext cx="4905889" cy="6253017"/>
          </a:xfrm>
          <a:prstGeom prst="rect">
            <a:avLst/>
          </a:prstGeom>
          <a:ln w="76200">
            <a:solidFill>
              <a:srgbClr val="FF3399"/>
            </a:solidFill>
          </a:ln>
        </p:spPr>
      </p:pic>
      <p:pic>
        <p:nvPicPr>
          <p:cNvPr id="3" name="Immagine 2">
            <a:extLst>
              <a:ext uri="{FF2B5EF4-FFF2-40B4-BE49-F238E27FC236}">
                <a16:creationId xmlns:a16="http://schemas.microsoft.com/office/drawing/2014/main" xmlns="" id="{8F014844-9D2A-4173-AB81-CF34FB32623B}"/>
              </a:ext>
            </a:extLst>
          </p:cNvPr>
          <p:cNvPicPr>
            <a:picLocks noChangeAspect="1"/>
          </p:cNvPicPr>
          <p:nvPr/>
        </p:nvPicPr>
        <p:blipFill>
          <a:blip r:embed="rId4"/>
          <a:stretch>
            <a:fillRect/>
          </a:stretch>
        </p:blipFill>
        <p:spPr>
          <a:xfrm>
            <a:off x="5626615" y="311919"/>
            <a:ext cx="5183552" cy="6253018"/>
          </a:xfrm>
          <a:prstGeom prst="rect">
            <a:avLst/>
          </a:prstGeom>
          <a:ln w="76200">
            <a:solidFill>
              <a:srgbClr val="FF3399"/>
            </a:solidFill>
          </a:ln>
        </p:spPr>
      </p:pic>
      <p:pic>
        <p:nvPicPr>
          <p:cNvPr id="4" name="Immagine 6">
            <a:extLst>
              <a:ext uri="{FF2B5EF4-FFF2-40B4-BE49-F238E27FC236}">
                <a16:creationId xmlns:a16="http://schemas.microsoft.com/office/drawing/2014/main" xmlns="" id="{F0B39BB6-F63D-4131-9AC9-3F9871D5E9C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557681" y="5931407"/>
            <a:ext cx="1625600" cy="926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477995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a:extLst>
              <a:ext uri="{FF2B5EF4-FFF2-40B4-BE49-F238E27FC236}">
                <a16:creationId xmlns:a16="http://schemas.microsoft.com/office/drawing/2014/main" xmlns="" id="{A6CC90DF-5609-4794-9EFD-EAD2FEEDE4CF}"/>
              </a:ext>
            </a:extLst>
          </p:cNvPr>
          <p:cNvSpPr txBox="1">
            <a:spLocks noChangeArrowheads="1"/>
          </p:cNvSpPr>
          <p:nvPr/>
        </p:nvSpPr>
        <p:spPr bwMode="auto">
          <a:xfrm>
            <a:off x="223634" y="310464"/>
            <a:ext cx="11720654"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DejaVu Sans" pitchFamily="34" charset="0"/>
              </a:defRPr>
            </a:lvl1pPr>
            <a:lvl2pPr marL="742950" indent="-285750">
              <a:defRPr>
                <a:solidFill>
                  <a:schemeClr val="tx1"/>
                </a:solidFill>
                <a:latin typeface="Arial" panose="020B0604020202020204" pitchFamily="34" charset="0"/>
                <a:cs typeface="DejaVu Sans" pitchFamily="34" charset="0"/>
              </a:defRPr>
            </a:lvl2pPr>
            <a:lvl3pPr marL="1143000" indent="-228600">
              <a:defRPr>
                <a:solidFill>
                  <a:schemeClr val="tx1"/>
                </a:solidFill>
                <a:latin typeface="Arial" panose="020B0604020202020204" pitchFamily="34" charset="0"/>
                <a:cs typeface="DejaVu Sans" pitchFamily="34" charset="0"/>
              </a:defRPr>
            </a:lvl3pPr>
            <a:lvl4pPr marL="1600200" indent="-228600">
              <a:defRPr>
                <a:solidFill>
                  <a:schemeClr val="tx1"/>
                </a:solidFill>
                <a:latin typeface="Arial" panose="020B0604020202020204" pitchFamily="34" charset="0"/>
                <a:cs typeface="DejaVu Sans" pitchFamily="34" charset="0"/>
              </a:defRPr>
            </a:lvl4pPr>
            <a:lvl5pPr marL="2057400" indent="-228600">
              <a:defRPr>
                <a:solidFill>
                  <a:schemeClr val="tx1"/>
                </a:solidFill>
                <a:latin typeface="Arial" panose="020B0604020202020204" pitchFamily="34" charset="0"/>
                <a:cs typeface="DejaVu Sans" pitchFamily="34" charset="0"/>
              </a:defRPr>
            </a:lvl5pPr>
            <a:lvl6pPr marL="2514600" indent="-228600" fontAlgn="base">
              <a:spcBef>
                <a:spcPct val="0"/>
              </a:spcBef>
              <a:spcAft>
                <a:spcPct val="0"/>
              </a:spcAft>
              <a:defRPr>
                <a:solidFill>
                  <a:schemeClr val="tx1"/>
                </a:solidFill>
                <a:latin typeface="Arial" panose="020B0604020202020204" pitchFamily="34" charset="0"/>
                <a:cs typeface="DejaVu Sans" pitchFamily="34" charset="0"/>
              </a:defRPr>
            </a:lvl6pPr>
            <a:lvl7pPr marL="2971800" indent="-228600" fontAlgn="base">
              <a:spcBef>
                <a:spcPct val="0"/>
              </a:spcBef>
              <a:spcAft>
                <a:spcPct val="0"/>
              </a:spcAft>
              <a:defRPr>
                <a:solidFill>
                  <a:schemeClr val="tx1"/>
                </a:solidFill>
                <a:latin typeface="Arial" panose="020B0604020202020204" pitchFamily="34" charset="0"/>
                <a:cs typeface="DejaVu Sans" pitchFamily="34" charset="0"/>
              </a:defRPr>
            </a:lvl7pPr>
            <a:lvl8pPr marL="3429000" indent="-228600" fontAlgn="base">
              <a:spcBef>
                <a:spcPct val="0"/>
              </a:spcBef>
              <a:spcAft>
                <a:spcPct val="0"/>
              </a:spcAft>
              <a:defRPr>
                <a:solidFill>
                  <a:schemeClr val="tx1"/>
                </a:solidFill>
                <a:latin typeface="Arial" panose="020B0604020202020204" pitchFamily="34" charset="0"/>
                <a:cs typeface="DejaVu Sans" pitchFamily="34" charset="0"/>
              </a:defRPr>
            </a:lvl8pPr>
            <a:lvl9pPr marL="3886200" indent="-228600" fontAlgn="base">
              <a:spcBef>
                <a:spcPct val="0"/>
              </a:spcBef>
              <a:spcAft>
                <a:spcPct val="0"/>
              </a:spcAft>
              <a:defRPr>
                <a:solidFill>
                  <a:schemeClr val="tx1"/>
                </a:solidFill>
                <a:latin typeface="Arial" panose="020B0604020202020204" pitchFamily="34" charset="0"/>
                <a:cs typeface="DejaVu Sans" pitchFamily="34" charset="0"/>
              </a:defRPr>
            </a:lvl9pPr>
          </a:lstStyle>
          <a:p>
            <a:pPr algn="just" eaLnBrk="1" hangingPunct="1"/>
            <a:r>
              <a:rPr lang="it-IT" altLang="it-IT" sz="2400" dirty="0"/>
              <a:t>L’Ente Bilaterale Agricolo CIMI-AV dal 2013, come previsto dal Decreto Ministeriale del 27/03/2013 art.2 comma 5 e successive modificazioni e integrazioni di cui al DPCM “Cura Italia”, attua, in convenzione con medici competenti, un servizio di visite mediche per gli stagionali della raccolta. Il servizio provvede al rilascio della certificazione medica utile ai fini dell’assunzione. Il certificato ha validità annuale e consente al lavoratore idoneo di prestare la propria attività anche presso altre imprese agricole. Il servizio è offerto gratuitamente alle aziende agricole in	regola con la contribuzione annuale</a:t>
            </a:r>
          </a:p>
        </p:txBody>
      </p:sp>
      <p:pic>
        <p:nvPicPr>
          <p:cNvPr id="5" name="Immagine 6">
            <a:extLst>
              <a:ext uri="{FF2B5EF4-FFF2-40B4-BE49-F238E27FC236}">
                <a16:creationId xmlns:a16="http://schemas.microsoft.com/office/drawing/2014/main" xmlns="" id="{0E012DDC-2FF6-41BA-B78C-93E778ED2C5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516117" y="5817109"/>
            <a:ext cx="1625600" cy="1041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Immagine 13">
            <a:extLst>
              <a:ext uri="{FF2B5EF4-FFF2-40B4-BE49-F238E27FC236}">
                <a16:creationId xmlns:a16="http://schemas.microsoft.com/office/drawing/2014/main" xmlns="" id="{D6E7A7FD-65ED-427C-8C17-94FFF0DA1A6F}"/>
              </a:ext>
            </a:extLst>
          </p:cNvPr>
          <p:cNvPicPr>
            <a:picLocks noChangeAspect="1"/>
          </p:cNvPicPr>
          <p:nvPr/>
        </p:nvPicPr>
        <p:blipFill>
          <a:blip r:embed="rId4"/>
          <a:stretch>
            <a:fillRect/>
          </a:stretch>
        </p:blipFill>
        <p:spPr>
          <a:xfrm>
            <a:off x="5300373" y="3107957"/>
            <a:ext cx="2107116" cy="1204277"/>
          </a:xfrm>
          <a:prstGeom prst="rect">
            <a:avLst/>
          </a:prstGeom>
        </p:spPr>
      </p:pic>
      <p:pic>
        <p:nvPicPr>
          <p:cNvPr id="7" name="Immagine 6">
            <a:extLst>
              <a:ext uri="{FF2B5EF4-FFF2-40B4-BE49-F238E27FC236}">
                <a16:creationId xmlns:a16="http://schemas.microsoft.com/office/drawing/2014/main" xmlns="" id="{4E6E1F66-4623-45B3-AC01-39A05DF363BC}"/>
              </a:ext>
            </a:extLst>
          </p:cNvPr>
          <p:cNvPicPr>
            <a:picLocks noChangeAspect="1"/>
          </p:cNvPicPr>
          <p:nvPr/>
        </p:nvPicPr>
        <p:blipFill>
          <a:blip r:embed="rId5"/>
          <a:stretch>
            <a:fillRect/>
          </a:stretch>
        </p:blipFill>
        <p:spPr>
          <a:xfrm>
            <a:off x="7988953" y="3390821"/>
            <a:ext cx="3556872" cy="2278823"/>
          </a:xfrm>
          <a:prstGeom prst="rect">
            <a:avLst/>
          </a:prstGeom>
        </p:spPr>
      </p:pic>
      <p:pic>
        <p:nvPicPr>
          <p:cNvPr id="2" name="Immagine 1">
            <a:extLst>
              <a:ext uri="{FF2B5EF4-FFF2-40B4-BE49-F238E27FC236}">
                <a16:creationId xmlns:a16="http://schemas.microsoft.com/office/drawing/2014/main" xmlns="" id="{E7D9556E-C205-4F4F-A91D-58DD79D7F006}"/>
              </a:ext>
            </a:extLst>
          </p:cNvPr>
          <p:cNvPicPr>
            <a:picLocks noChangeAspect="1"/>
          </p:cNvPicPr>
          <p:nvPr/>
        </p:nvPicPr>
        <p:blipFill>
          <a:blip r:embed="rId6"/>
          <a:stretch>
            <a:fillRect/>
          </a:stretch>
        </p:blipFill>
        <p:spPr>
          <a:xfrm>
            <a:off x="416928" y="3812120"/>
            <a:ext cx="4350143" cy="2515528"/>
          </a:xfrm>
          <a:prstGeom prst="rect">
            <a:avLst/>
          </a:prstGeom>
        </p:spPr>
      </p:pic>
    </p:spTree>
    <p:extLst>
      <p:ext uri="{BB962C8B-B14F-4D97-AF65-F5344CB8AC3E}">
        <p14:creationId xmlns:p14="http://schemas.microsoft.com/office/powerpoint/2010/main" val="148964030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8CFBD15962E5224EAA16C1C5BBDCCE9D" ma:contentTypeVersion="14" ma:contentTypeDescription="Creare un nuovo documento." ma:contentTypeScope="" ma:versionID="6b72cf1bdc22eb6b9277ddf43e2e9093">
  <xsd:schema xmlns:xsd="http://www.w3.org/2001/XMLSchema" xmlns:xs="http://www.w3.org/2001/XMLSchema" xmlns:p="http://schemas.microsoft.com/office/2006/metadata/properties" xmlns:ns2="98355aeb-9d20-4845-b303-91932b1ee896" xmlns:ns3="5ae98fbb-a998-4a15-b66e-818c466c35c2" targetNamespace="http://schemas.microsoft.com/office/2006/metadata/properties" ma:root="true" ma:fieldsID="6e90576e71501607f0e7d5de45dec3a5" ns2:_="" ns3:_="">
    <xsd:import namespace="98355aeb-9d20-4845-b303-91932b1ee896"/>
    <xsd:import namespace="5ae98fbb-a998-4a15-b66e-818c466c35c2"/>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Location" minOccurs="0"/>
                <xsd:element ref="ns3:SharedWithUsers" minOccurs="0"/>
                <xsd:element ref="ns3:SharedWithDetail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8355aeb-9d20-4845-b303-91932b1ee89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Tag immagine" ma:readOnly="false" ma:fieldId="{5cf76f15-5ced-4ddc-b409-7134ff3c332f}" ma:taxonomyMulti="true" ma:sspId="b61f8497-73dd-42ca-94ea-0cee8de7de60"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Location" ma:index="18" nillable="true" ma:displayName="Location" ma:indexed="true" ma:internalName="MediaServiceLocation" ma:readOnly="true">
      <xsd:simpleType>
        <xsd:restriction base="dms:Text"/>
      </xsd:simpleType>
    </xsd:element>
    <xsd:element name="MediaServiceObjectDetectorVersions" ma:index="21"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ae98fbb-a998-4a15-b66e-818c466c35c2"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d9f9025d-1240-4b9c-a0ab-9bde3ba2e3e2}" ma:internalName="TaxCatchAll" ma:showField="CatchAllData" ma:web="5ae98fbb-a998-4a15-b66e-818c466c35c2">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Condiviso con dettagli"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5B4F818-2C5E-4909-9D8A-FB1211FA0B13}"/>
</file>

<file path=customXml/itemProps2.xml><?xml version="1.0" encoding="utf-8"?>
<ds:datastoreItem xmlns:ds="http://schemas.openxmlformats.org/officeDocument/2006/customXml" ds:itemID="{70C77908-7FB7-4632-AEFE-609848A55BBE}"/>
</file>

<file path=docProps/app.xml><?xml version="1.0" encoding="utf-8"?>
<Properties xmlns="http://schemas.openxmlformats.org/officeDocument/2006/extended-properties" xmlns:vt="http://schemas.openxmlformats.org/officeDocument/2006/docPropsVTypes">
  <Template/>
  <TotalTime>2708</TotalTime>
  <Words>876</Words>
  <Application>Microsoft Office PowerPoint</Application>
  <PresentationFormat>Widescreen</PresentationFormat>
  <Paragraphs>68</Paragraphs>
  <Slides>20</Slides>
  <Notes>17</Notes>
  <HiddenSlides>0</HiddenSlides>
  <MMClips>0</MMClips>
  <ScaleCrop>false</ScaleCrop>
  <HeadingPairs>
    <vt:vector size="8" baseType="variant">
      <vt:variant>
        <vt:lpstr>Caratteri utilizzati</vt:lpstr>
      </vt:variant>
      <vt:variant>
        <vt:i4>9</vt:i4>
      </vt:variant>
      <vt:variant>
        <vt:lpstr>Tema</vt:lpstr>
      </vt:variant>
      <vt:variant>
        <vt:i4>2</vt:i4>
      </vt:variant>
      <vt:variant>
        <vt:lpstr>Server OLE incorporati</vt:lpstr>
      </vt:variant>
      <vt:variant>
        <vt:i4>1</vt:i4>
      </vt:variant>
      <vt:variant>
        <vt:lpstr>Titoli diapositive</vt:lpstr>
      </vt:variant>
      <vt:variant>
        <vt:i4>20</vt:i4>
      </vt:variant>
    </vt:vector>
  </HeadingPairs>
  <TitlesOfParts>
    <vt:vector size="32" baseType="lpstr">
      <vt:lpstr>Arial</vt:lpstr>
      <vt:lpstr>Calibri</vt:lpstr>
      <vt:lpstr>DejaVu Sans</vt:lpstr>
      <vt:lpstr>Mangal</vt:lpstr>
      <vt:lpstr>StarSymbol</vt:lpstr>
      <vt:lpstr>Times New Roman</vt:lpstr>
      <vt:lpstr>Verdana</vt:lpstr>
      <vt:lpstr>Verdana </vt:lpstr>
      <vt:lpstr>Wingdings</vt:lpstr>
      <vt:lpstr>Office Theme</vt:lpstr>
      <vt:lpstr>Office Theme</vt:lpstr>
      <vt:lpstr>Acrobat Document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Visite mediche</vt:lpstr>
      <vt:lpstr>Presentazione standard di PowerPoint</vt:lpstr>
      <vt:lpstr>Al fine di ottemperare al soddisfacimento della FORMAZIONE SEMPLIFICATA</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Nel 2021 è stato istituito un ambulatorio per l’esecuzione dei tamponi naso-faringei per la ricerca del SARS-CoV-2 per i lavoratori stranieri che arrivavano per la stagione</vt:lpstr>
      <vt:lpstr>Presentazione standard di PowerPoint</vt:lpstr>
    </vt:vector>
  </TitlesOfParts>
  <Company>ATS Brescia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subject/>
  <dc:creator>Elena Toninelli</dc:creator>
  <dc:description/>
  <cp:lastModifiedBy>Elena Toninelli</cp:lastModifiedBy>
  <cp:revision>241</cp:revision>
  <dcterms:created xsi:type="dcterms:W3CDTF">2022-10-10T06:50:58Z</dcterms:created>
  <dcterms:modified xsi:type="dcterms:W3CDTF">2023-10-25T15:37:43Z</dcterms:modified>
  <dc:language>it-IT</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15.0000</vt:lpwstr>
  </property>
  <property fmtid="{D5CDD505-2E9C-101B-9397-08002B2CF9AE}" pid="3" name="Company">
    <vt:lpwstr>ATS Brescia</vt:lpwstr>
  </property>
  <property fmtid="{D5CDD505-2E9C-101B-9397-08002B2CF9AE}" pid="4" name="HiddenSlides">
    <vt:i4>0</vt:i4>
  </property>
  <property fmtid="{D5CDD505-2E9C-101B-9397-08002B2CF9AE}" pid="5" name="HyperlinksChanged">
    <vt:bool>false</vt:bool>
  </property>
  <property fmtid="{D5CDD505-2E9C-101B-9397-08002B2CF9AE}" pid="6" name="LinksUpToDate">
    <vt:bool>false</vt:bool>
  </property>
  <property fmtid="{D5CDD505-2E9C-101B-9397-08002B2CF9AE}" pid="7" name="MMClips">
    <vt:i4>0</vt:i4>
  </property>
  <property fmtid="{D5CDD505-2E9C-101B-9397-08002B2CF9AE}" pid="8" name="Notes">
    <vt:i4>5</vt:i4>
  </property>
  <property fmtid="{D5CDD505-2E9C-101B-9397-08002B2CF9AE}" pid="9" name="PresentationFormat">
    <vt:lpwstr>Widescreen</vt:lpwstr>
  </property>
  <property fmtid="{D5CDD505-2E9C-101B-9397-08002B2CF9AE}" pid="10" name="ScaleCrop">
    <vt:bool>false</vt:bool>
  </property>
  <property fmtid="{D5CDD505-2E9C-101B-9397-08002B2CF9AE}" pid="11" name="ShareDoc">
    <vt:bool>false</vt:bool>
  </property>
  <property fmtid="{D5CDD505-2E9C-101B-9397-08002B2CF9AE}" pid="12" name="Slides">
    <vt:i4>18</vt:i4>
  </property>
</Properties>
</file>